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E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2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" y="0"/>
            <a:ext cx="1879628" cy="3352800"/>
            <a:chOff x="76200" y="0"/>
            <a:chExt cx="1879628" cy="3352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1" y="3505200"/>
            <a:ext cx="1879628" cy="3352800"/>
            <a:chOff x="76200" y="0"/>
            <a:chExt cx="1879628" cy="33528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8801" y="0"/>
            <a:ext cx="1879628" cy="3352800"/>
            <a:chOff x="76200" y="0"/>
            <a:chExt cx="1879628" cy="335280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 rot="10800000">
            <a:off x="1828801" y="3505200"/>
            <a:ext cx="1879628" cy="3352800"/>
            <a:chOff x="76200" y="0"/>
            <a:chExt cx="1879628" cy="335280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06772" y="0"/>
            <a:ext cx="1879628" cy="3352800"/>
            <a:chOff x="76200" y="0"/>
            <a:chExt cx="1879628" cy="3352800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rot="10800000">
            <a:off x="3606772" y="3505200"/>
            <a:ext cx="1879628" cy="3352800"/>
            <a:chOff x="76200" y="0"/>
            <a:chExt cx="1879628" cy="3352800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410201" y="0"/>
            <a:ext cx="1879628" cy="3352800"/>
            <a:chOff x="76200" y="0"/>
            <a:chExt cx="1879628" cy="3352800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 rot="10800000">
            <a:off x="5410201" y="3505200"/>
            <a:ext cx="1879628" cy="3352800"/>
            <a:chOff x="76200" y="0"/>
            <a:chExt cx="1879628" cy="3352800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239000" y="0"/>
            <a:ext cx="1879628" cy="3352800"/>
            <a:chOff x="76200" y="0"/>
            <a:chExt cx="1879628" cy="3352800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 rot="10800000">
            <a:off x="7239000" y="3505200"/>
            <a:ext cx="1879628" cy="3352800"/>
            <a:chOff x="76200" y="0"/>
            <a:chExt cx="1879628" cy="3352800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1879628" cy="335280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676400"/>
              <a:ext cx="1440000" cy="1440000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228600" y="762000"/>
              <a:ext cx="1628972" cy="95410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בקעה לי </a:t>
              </a:r>
            </a:p>
            <a:p>
              <a:pPr algn="ctr"/>
              <a:r>
                <a:rPr lang="he-IL" sz="2800" dirty="0" smtClean="0">
                  <a:solidFill>
                    <a:srgbClr val="08E873"/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השן הראשונה</a:t>
              </a:r>
              <a:endParaRPr lang="he-IL" sz="2800" dirty="0">
                <a:solidFill>
                  <a:srgbClr val="08E873"/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860133" y="3273623"/>
            <a:ext cx="5912267" cy="307777"/>
            <a:chOff x="1860133" y="3212068"/>
            <a:chExt cx="5912267" cy="307777"/>
          </a:xfrm>
        </p:grpSpPr>
        <p:sp>
          <p:nvSpPr>
            <p:cNvPr id="47" name="TextBox 46"/>
            <p:cNvSpPr txBox="1"/>
            <p:nvPr/>
          </p:nvSpPr>
          <p:spPr>
            <a:xfrm>
              <a:off x="3743325" y="3212068"/>
              <a:ext cx="4029075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>
                  <a:solidFill>
                    <a:schemeClr val="accent1">
                      <a:lumMod val="75000"/>
                    </a:schemeClr>
                  </a:solidFill>
                  <a:latin typeface="Petel" panose="00000400000000000000" pitchFamily="2" charset="-79"/>
                  <a:cs typeface="Petel" panose="00000400000000000000" pitchFamily="2" charset="-79"/>
                </a:rPr>
                <a:t>לעוד רעיונות היכנסו לאתר אמהות משקיעות</a:t>
              </a:r>
              <a:endParaRPr lang="he-IL" sz="1400" dirty="0">
                <a:solidFill>
                  <a:schemeClr val="accent1">
                    <a:lumMod val="75000"/>
                  </a:schemeClr>
                </a:solidFill>
                <a:latin typeface="Petel" panose="00000400000000000000" pitchFamily="2" charset="-79"/>
                <a:cs typeface="Petel" panose="00000400000000000000" pitchFamily="2" charset="-79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60133" y="3212068"/>
              <a:ext cx="1619033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www.mashkiot.co.il</a:t>
              </a:r>
              <a:endParaRPr lang="he-IL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796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6</cp:revision>
  <dcterms:created xsi:type="dcterms:W3CDTF">2006-08-16T00:00:00Z</dcterms:created>
  <dcterms:modified xsi:type="dcterms:W3CDTF">2017-01-02T09:59:27Z</dcterms:modified>
</cp:coreProperties>
</file>