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22" autoAdjust="0"/>
  </p:normalViewPr>
  <p:slideViewPr>
    <p:cSldViewPr>
      <p:cViewPr>
        <p:scale>
          <a:sx n="100" d="100"/>
          <a:sy n="100" d="100"/>
        </p:scale>
        <p:origin x="-200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30915" y="152400"/>
            <a:ext cx="1369285" cy="6477000"/>
            <a:chOff x="76200" y="152400"/>
            <a:chExt cx="1369285" cy="6477000"/>
          </a:xfrm>
        </p:grpSpPr>
        <p:grpSp>
          <p:nvGrpSpPr>
            <p:cNvPr id="8" name="Group 7"/>
            <p:cNvGrpSpPr/>
            <p:nvPr/>
          </p:nvGrpSpPr>
          <p:grpSpPr>
            <a:xfrm>
              <a:off x="76200" y="152400"/>
              <a:ext cx="1369285" cy="1368000"/>
              <a:chOff x="76200" y="152400"/>
              <a:chExt cx="1369285" cy="13680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4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168168" y="316468"/>
                <a:ext cx="1127232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900" dirty="0" smtClean="0">
                    <a:latin typeface="Anka CLM" pitchFamily="2" charset="-79"/>
                    <a:cs typeface="Anka CLM" pitchFamily="2" charset="-79"/>
                  </a:rPr>
                  <a:t>מסיבת הרווקות</a:t>
                </a:r>
              </a:p>
              <a:p>
                <a:pPr algn="ctr"/>
                <a:r>
                  <a:rPr lang="he-IL" sz="900" dirty="0" smtClean="0">
                    <a:latin typeface="Anka CLM" pitchFamily="2" charset="-79"/>
                    <a:cs typeface="Anka CLM" pitchFamily="2" charset="-79"/>
                  </a:rPr>
                  <a:t>של</a:t>
                </a:r>
                <a:endParaRPr lang="he-IL" sz="900" dirty="0">
                  <a:latin typeface="Anka CLM" pitchFamily="2" charset="-79"/>
                  <a:cs typeface="Anka CLM" pitchFamily="2" charset="-79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6200" y="538162"/>
                <a:ext cx="1369285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3600" dirty="0" smtClean="0">
                    <a:latin typeface="felix007 Medium" pitchFamily="2" charset="-79"/>
                    <a:cs typeface="felix007 Medium" pitchFamily="2" charset="-79"/>
                  </a:rPr>
                  <a:t>ישראלה</a:t>
                </a:r>
                <a:endParaRPr lang="he-IL" sz="3600" dirty="0">
                  <a:latin typeface="felix007 Medium" pitchFamily="2" charset="-79"/>
                  <a:cs typeface="felix007 Medium" pitchFamily="2" charset="-79"/>
                </a:endParaRPr>
              </a:p>
            </p:txBody>
          </p:sp>
          <p:pic>
            <p:nvPicPr>
              <p:cNvPr id="1026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" name="Group 11"/>
            <p:cNvGrpSpPr/>
            <p:nvPr/>
          </p:nvGrpSpPr>
          <p:grpSpPr>
            <a:xfrm>
              <a:off x="76200" y="1832400"/>
              <a:ext cx="1368000" cy="1368000"/>
              <a:chOff x="76200" y="152400"/>
              <a:chExt cx="1368000" cy="136800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14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76200" y="3508800"/>
              <a:ext cx="1368000" cy="1368000"/>
              <a:chOff x="76200" y="152400"/>
              <a:chExt cx="1368000" cy="136800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20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76200" y="5261400"/>
              <a:ext cx="1368000" cy="1368000"/>
              <a:chOff x="76200" y="152400"/>
              <a:chExt cx="1368000" cy="13680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26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9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06" name="Group 105"/>
          <p:cNvGrpSpPr/>
          <p:nvPr/>
        </p:nvGrpSpPr>
        <p:grpSpPr>
          <a:xfrm>
            <a:off x="1908600" y="152400"/>
            <a:ext cx="1368000" cy="6477000"/>
            <a:chOff x="76200" y="152400"/>
            <a:chExt cx="1368000" cy="6477000"/>
          </a:xfrm>
        </p:grpSpPr>
        <p:grpSp>
          <p:nvGrpSpPr>
            <p:cNvPr id="107" name="Group 106"/>
            <p:cNvGrpSpPr/>
            <p:nvPr/>
          </p:nvGrpSpPr>
          <p:grpSpPr>
            <a:xfrm>
              <a:off x="76200" y="152400"/>
              <a:ext cx="1368000" cy="1368000"/>
              <a:chOff x="76200" y="152400"/>
              <a:chExt cx="1368000" cy="1368000"/>
            </a:xfrm>
          </p:grpSpPr>
          <p:sp>
            <p:nvSpPr>
              <p:cNvPr id="120" name="Oval 119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121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4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08" name="Group 107"/>
            <p:cNvGrpSpPr/>
            <p:nvPr/>
          </p:nvGrpSpPr>
          <p:grpSpPr>
            <a:xfrm>
              <a:off x="76200" y="1832400"/>
              <a:ext cx="1368000" cy="1368000"/>
              <a:chOff x="76200" y="152400"/>
              <a:chExt cx="1368000" cy="136800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118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9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09" name="Group 108"/>
            <p:cNvGrpSpPr/>
            <p:nvPr/>
          </p:nvGrpSpPr>
          <p:grpSpPr>
            <a:xfrm>
              <a:off x="76200" y="3508800"/>
              <a:ext cx="1368000" cy="1368000"/>
              <a:chOff x="76200" y="152400"/>
              <a:chExt cx="1368000" cy="1368000"/>
            </a:xfrm>
          </p:grpSpPr>
          <p:sp>
            <p:nvSpPr>
              <p:cNvPr id="114" name="Oval 113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115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6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0" name="Group 109"/>
            <p:cNvGrpSpPr/>
            <p:nvPr/>
          </p:nvGrpSpPr>
          <p:grpSpPr>
            <a:xfrm>
              <a:off x="76200" y="5261400"/>
              <a:ext cx="1368000" cy="1368000"/>
              <a:chOff x="76200" y="152400"/>
              <a:chExt cx="1368000" cy="136800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112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3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25" name="Group 124"/>
          <p:cNvGrpSpPr/>
          <p:nvPr/>
        </p:nvGrpSpPr>
        <p:grpSpPr>
          <a:xfrm>
            <a:off x="5488715" y="152400"/>
            <a:ext cx="1368000" cy="6477000"/>
            <a:chOff x="76200" y="152400"/>
            <a:chExt cx="1368000" cy="6477000"/>
          </a:xfrm>
        </p:grpSpPr>
        <p:grpSp>
          <p:nvGrpSpPr>
            <p:cNvPr id="126" name="Group 125"/>
            <p:cNvGrpSpPr/>
            <p:nvPr/>
          </p:nvGrpSpPr>
          <p:grpSpPr>
            <a:xfrm>
              <a:off x="76200" y="152400"/>
              <a:ext cx="1368000" cy="1368000"/>
              <a:chOff x="76200" y="152400"/>
              <a:chExt cx="1368000" cy="1368000"/>
            </a:xfrm>
          </p:grpSpPr>
          <p:sp>
            <p:nvSpPr>
              <p:cNvPr id="139" name="Oval 138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140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3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7" name="Group 126"/>
            <p:cNvGrpSpPr/>
            <p:nvPr/>
          </p:nvGrpSpPr>
          <p:grpSpPr>
            <a:xfrm>
              <a:off x="76200" y="1832400"/>
              <a:ext cx="1368000" cy="1368000"/>
              <a:chOff x="76200" y="152400"/>
              <a:chExt cx="1368000" cy="1368000"/>
            </a:xfrm>
          </p:grpSpPr>
          <p:sp>
            <p:nvSpPr>
              <p:cNvPr id="136" name="Oval 135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137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8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8" name="Group 127"/>
            <p:cNvGrpSpPr/>
            <p:nvPr/>
          </p:nvGrpSpPr>
          <p:grpSpPr>
            <a:xfrm>
              <a:off x="76200" y="3508800"/>
              <a:ext cx="1368000" cy="1368000"/>
              <a:chOff x="76200" y="152400"/>
              <a:chExt cx="1368000" cy="1368000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134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5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9" name="Group 128"/>
            <p:cNvGrpSpPr/>
            <p:nvPr/>
          </p:nvGrpSpPr>
          <p:grpSpPr>
            <a:xfrm>
              <a:off x="76200" y="5261400"/>
              <a:ext cx="1368000" cy="1368000"/>
              <a:chOff x="76200" y="152400"/>
              <a:chExt cx="1368000" cy="1368000"/>
            </a:xfrm>
          </p:grpSpPr>
          <p:sp>
            <p:nvSpPr>
              <p:cNvPr id="130" name="Oval 129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131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2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44" name="Group 143"/>
          <p:cNvGrpSpPr/>
          <p:nvPr/>
        </p:nvGrpSpPr>
        <p:grpSpPr>
          <a:xfrm>
            <a:off x="7469915" y="152400"/>
            <a:ext cx="1368000" cy="6477000"/>
            <a:chOff x="76200" y="152400"/>
            <a:chExt cx="1368000" cy="6477000"/>
          </a:xfrm>
        </p:grpSpPr>
        <p:grpSp>
          <p:nvGrpSpPr>
            <p:cNvPr id="145" name="Group 144"/>
            <p:cNvGrpSpPr/>
            <p:nvPr/>
          </p:nvGrpSpPr>
          <p:grpSpPr>
            <a:xfrm>
              <a:off x="76200" y="152400"/>
              <a:ext cx="1368000" cy="1368000"/>
              <a:chOff x="76200" y="152400"/>
              <a:chExt cx="1368000" cy="1368000"/>
            </a:xfrm>
          </p:grpSpPr>
          <p:sp>
            <p:nvSpPr>
              <p:cNvPr id="158" name="Oval 157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159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2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46" name="Group 145"/>
            <p:cNvGrpSpPr/>
            <p:nvPr/>
          </p:nvGrpSpPr>
          <p:grpSpPr>
            <a:xfrm>
              <a:off x="76200" y="1832400"/>
              <a:ext cx="1368000" cy="1368000"/>
              <a:chOff x="76200" y="152400"/>
              <a:chExt cx="1368000" cy="1368000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156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7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47" name="Group 146"/>
            <p:cNvGrpSpPr/>
            <p:nvPr/>
          </p:nvGrpSpPr>
          <p:grpSpPr>
            <a:xfrm>
              <a:off x="76200" y="3508800"/>
              <a:ext cx="1368000" cy="1368000"/>
              <a:chOff x="76200" y="152400"/>
              <a:chExt cx="1368000" cy="1368000"/>
            </a:xfrm>
          </p:grpSpPr>
          <p:sp>
            <p:nvSpPr>
              <p:cNvPr id="152" name="Oval 151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153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4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48" name="Group 147"/>
            <p:cNvGrpSpPr/>
            <p:nvPr/>
          </p:nvGrpSpPr>
          <p:grpSpPr>
            <a:xfrm>
              <a:off x="76200" y="5261400"/>
              <a:ext cx="1368000" cy="1368000"/>
              <a:chOff x="76200" y="152400"/>
              <a:chExt cx="1368000" cy="1368000"/>
            </a:xfrm>
          </p:grpSpPr>
          <p:sp>
            <p:nvSpPr>
              <p:cNvPr id="149" name="Oval 148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150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1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63" name="Group 162"/>
          <p:cNvGrpSpPr/>
          <p:nvPr/>
        </p:nvGrpSpPr>
        <p:grpSpPr>
          <a:xfrm>
            <a:off x="3659915" y="152400"/>
            <a:ext cx="1368000" cy="6477000"/>
            <a:chOff x="76200" y="152400"/>
            <a:chExt cx="1368000" cy="6477000"/>
          </a:xfrm>
        </p:grpSpPr>
        <p:grpSp>
          <p:nvGrpSpPr>
            <p:cNvPr id="164" name="Group 163"/>
            <p:cNvGrpSpPr/>
            <p:nvPr/>
          </p:nvGrpSpPr>
          <p:grpSpPr>
            <a:xfrm>
              <a:off x="76200" y="152400"/>
              <a:ext cx="1368000" cy="1368000"/>
              <a:chOff x="76200" y="152400"/>
              <a:chExt cx="1368000" cy="1368000"/>
            </a:xfrm>
          </p:grpSpPr>
          <p:sp>
            <p:nvSpPr>
              <p:cNvPr id="177" name="Oval 176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178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1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5" name="Group 164"/>
            <p:cNvGrpSpPr/>
            <p:nvPr/>
          </p:nvGrpSpPr>
          <p:grpSpPr>
            <a:xfrm>
              <a:off x="76200" y="1832400"/>
              <a:ext cx="1368000" cy="1368000"/>
              <a:chOff x="76200" y="152400"/>
              <a:chExt cx="1368000" cy="1368000"/>
            </a:xfrm>
          </p:grpSpPr>
          <p:sp>
            <p:nvSpPr>
              <p:cNvPr id="174" name="Oval 173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175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6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6" name="Group 165"/>
            <p:cNvGrpSpPr/>
            <p:nvPr/>
          </p:nvGrpSpPr>
          <p:grpSpPr>
            <a:xfrm>
              <a:off x="76200" y="3508800"/>
              <a:ext cx="1368000" cy="1368000"/>
              <a:chOff x="76200" y="152400"/>
              <a:chExt cx="1368000" cy="1368000"/>
            </a:xfrm>
          </p:grpSpPr>
          <p:sp>
            <p:nvSpPr>
              <p:cNvPr id="171" name="Oval 170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172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3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7" name="Group 166"/>
            <p:cNvGrpSpPr/>
            <p:nvPr/>
          </p:nvGrpSpPr>
          <p:grpSpPr>
            <a:xfrm>
              <a:off x="76200" y="5261400"/>
              <a:ext cx="1368000" cy="1368000"/>
              <a:chOff x="76200" y="152400"/>
              <a:chExt cx="1368000" cy="1368000"/>
            </a:xfrm>
          </p:grpSpPr>
          <p:sp>
            <p:nvSpPr>
              <p:cNvPr id="168" name="Oval 167"/>
              <p:cNvSpPr/>
              <p:nvPr/>
            </p:nvSpPr>
            <p:spPr>
              <a:xfrm>
                <a:off x="76200" y="152400"/>
                <a:ext cx="1368000" cy="1368000"/>
              </a:xfrm>
              <a:prstGeom prst="ellipse">
                <a:avLst/>
              </a:prstGeom>
              <a:blipFill dpi="0"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pic>
            <p:nvPicPr>
              <p:cNvPr id="169" name="Picture 4" descr="http://pngimg.com/upload/lips_PNG6220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797" y="990600"/>
                <a:ext cx="45006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0" name="Picture 2" descr="http://pngimg.com/upload/jewelry_PNG6842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1033243"/>
                <a:ext cx="489673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4178826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Sigal Miron</dc:creator>
  <cp:lastModifiedBy>Sigal Miron</cp:lastModifiedBy>
  <cp:revision>5</cp:revision>
  <dcterms:created xsi:type="dcterms:W3CDTF">2006-08-16T00:00:00Z</dcterms:created>
  <dcterms:modified xsi:type="dcterms:W3CDTF">2016-07-10T06:00:06Z</dcterms:modified>
</cp:coreProperties>
</file>