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32" autoAdjust="0"/>
  </p:normalViewPr>
  <p:slideViewPr>
    <p:cSldViewPr>
      <p:cViewPr>
        <p:scale>
          <a:sx n="100" d="100"/>
          <a:sy n="100" d="100"/>
        </p:scale>
        <p:origin x="-20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rot="16200000">
            <a:off x="6835550" y="1970417"/>
            <a:ext cx="422423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solidFill>
                  <a:schemeClr val="accent5">
                    <a:lumMod val="75000"/>
                  </a:schemeClr>
                </a:solidFill>
              </a:rPr>
              <a:t>לרעיונות נוספים כנסו לאתר אמהות משקיעות </a:t>
            </a:r>
            <a:endParaRPr lang="he-I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7934633" y="5050700"/>
            <a:ext cx="202606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www.mashkiot.co.il</a:t>
            </a:r>
            <a:endParaRPr lang="he-IL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0366" y="0"/>
            <a:ext cx="8672466" cy="1361979"/>
            <a:chOff x="60366" y="152400"/>
            <a:chExt cx="8672466" cy="1361979"/>
          </a:xfrm>
        </p:grpSpPr>
        <p:pic>
          <p:nvPicPr>
            <p:cNvPr id="322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66" y="182379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5" name="Oval 4"/>
            <p:cNvSpPr/>
            <p:nvPr/>
          </p:nvSpPr>
          <p:spPr>
            <a:xfrm>
              <a:off x="152400" y="290819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5680" y="924580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77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407" y="381000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5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1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26" name="Oval 325"/>
            <p:cNvSpPr/>
            <p:nvPr/>
          </p:nvSpPr>
          <p:spPr>
            <a:xfrm>
              <a:off x="16462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18894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28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72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0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81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31" name="Oval 330"/>
            <p:cNvSpPr/>
            <p:nvPr/>
          </p:nvSpPr>
          <p:spPr>
            <a:xfrm>
              <a:off x="31702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34134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33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12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5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9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36" name="Oval 335"/>
            <p:cNvSpPr/>
            <p:nvPr/>
          </p:nvSpPr>
          <p:spPr>
            <a:xfrm>
              <a:off x="46180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48612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38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90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0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37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41" name="Oval 340"/>
            <p:cNvSpPr/>
            <p:nvPr/>
          </p:nvSpPr>
          <p:spPr>
            <a:xfrm>
              <a:off x="60658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63090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43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68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5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46" name="Oval 345"/>
            <p:cNvSpPr/>
            <p:nvPr/>
          </p:nvSpPr>
          <p:spPr>
            <a:xfrm>
              <a:off x="7483434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7726714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48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4441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9" name="Group 348"/>
          <p:cNvGrpSpPr/>
          <p:nvPr/>
        </p:nvGrpSpPr>
        <p:grpSpPr>
          <a:xfrm>
            <a:off x="76200" y="1371600"/>
            <a:ext cx="8672466" cy="1361979"/>
            <a:chOff x="60366" y="152400"/>
            <a:chExt cx="8672466" cy="1361979"/>
          </a:xfrm>
        </p:grpSpPr>
        <p:pic>
          <p:nvPicPr>
            <p:cNvPr id="350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66" y="182379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51" name="Oval 350"/>
            <p:cNvSpPr/>
            <p:nvPr/>
          </p:nvSpPr>
          <p:spPr>
            <a:xfrm>
              <a:off x="152400" y="290819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2" name="TextBox 351"/>
            <p:cNvSpPr txBox="1"/>
            <p:nvPr/>
          </p:nvSpPr>
          <p:spPr>
            <a:xfrm>
              <a:off x="395680" y="924580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53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407" y="381000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4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1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55" name="Oval 354"/>
            <p:cNvSpPr/>
            <p:nvPr/>
          </p:nvSpPr>
          <p:spPr>
            <a:xfrm>
              <a:off x="16462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18894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57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72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8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81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59" name="Oval 358"/>
            <p:cNvSpPr/>
            <p:nvPr/>
          </p:nvSpPr>
          <p:spPr>
            <a:xfrm>
              <a:off x="31702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0" name="TextBox 359"/>
            <p:cNvSpPr txBox="1"/>
            <p:nvPr/>
          </p:nvSpPr>
          <p:spPr>
            <a:xfrm>
              <a:off x="34134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61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12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2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9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63" name="Oval 362"/>
            <p:cNvSpPr/>
            <p:nvPr/>
          </p:nvSpPr>
          <p:spPr>
            <a:xfrm>
              <a:off x="46180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4" name="TextBox 363"/>
            <p:cNvSpPr txBox="1"/>
            <p:nvPr/>
          </p:nvSpPr>
          <p:spPr>
            <a:xfrm>
              <a:off x="48612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65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90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6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37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67" name="Oval 366"/>
            <p:cNvSpPr/>
            <p:nvPr/>
          </p:nvSpPr>
          <p:spPr>
            <a:xfrm>
              <a:off x="60658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8" name="TextBox 367"/>
            <p:cNvSpPr txBox="1"/>
            <p:nvPr/>
          </p:nvSpPr>
          <p:spPr>
            <a:xfrm>
              <a:off x="63090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69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68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0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71" name="Oval 370"/>
            <p:cNvSpPr/>
            <p:nvPr/>
          </p:nvSpPr>
          <p:spPr>
            <a:xfrm>
              <a:off x="7483434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2" name="TextBox 371"/>
            <p:cNvSpPr txBox="1"/>
            <p:nvPr/>
          </p:nvSpPr>
          <p:spPr>
            <a:xfrm>
              <a:off x="7726714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73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4441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4" name="Group 373"/>
          <p:cNvGrpSpPr/>
          <p:nvPr/>
        </p:nvGrpSpPr>
        <p:grpSpPr>
          <a:xfrm>
            <a:off x="76200" y="2743200"/>
            <a:ext cx="8672466" cy="1361979"/>
            <a:chOff x="60366" y="152400"/>
            <a:chExt cx="8672466" cy="1361979"/>
          </a:xfrm>
        </p:grpSpPr>
        <p:pic>
          <p:nvPicPr>
            <p:cNvPr id="375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66" y="182379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76" name="Oval 375"/>
            <p:cNvSpPr/>
            <p:nvPr/>
          </p:nvSpPr>
          <p:spPr>
            <a:xfrm>
              <a:off x="152400" y="290819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7" name="TextBox 376"/>
            <p:cNvSpPr txBox="1"/>
            <p:nvPr/>
          </p:nvSpPr>
          <p:spPr>
            <a:xfrm>
              <a:off x="395680" y="924580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78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407" y="381000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9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1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80" name="Oval 379"/>
            <p:cNvSpPr/>
            <p:nvPr/>
          </p:nvSpPr>
          <p:spPr>
            <a:xfrm>
              <a:off x="16462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81" name="TextBox 380"/>
            <p:cNvSpPr txBox="1"/>
            <p:nvPr/>
          </p:nvSpPr>
          <p:spPr>
            <a:xfrm>
              <a:off x="18894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82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72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3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81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84" name="Oval 383"/>
            <p:cNvSpPr/>
            <p:nvPr/>
          </p:nvSpPr>
          <p:spPr>
            <a:xfrm>
              <a:off x="31702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85" name="TextBox 384"/>
            <p:cNvSpPr txBox="1"/>
            <p:nvPr/>
          </p:nvSpPr>
          <p:spPr>
            <a:xfrm>
              <a:off x="34134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86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12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7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9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88" name="Oval 387"/>
            <p:cNvSpPr/>
            <p:nvPr/>
          </p:nvSpPr>
          <p:spPr>
            <a:xfrm>
              <a:off x="46180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89" name="TextBox 388"/>
            <p:cNvSpPr txBox="1"/>
            <p:nvPr/>
          </p:nvSpPr>
          <p:spPr>
            <a:xfrm>
              <a:off x="48612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90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90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1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37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92" name="Oval 391"/>
            <p:cNvSpPr/>
            <p:nvPr/>
          </p:nvSpPr>
          <p:spPr>
            <a:xfrm>
              <a:off x="60658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93" name="TextBox 392"/>
            <p:cNvSpPr txBox="1"/>
            <p:nvPr/>
          </p:nvSpPr>
          <p:spPr>
            <a:xfrm>
              <a:off x="63090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94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68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5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396" name="Oval 395"/>
            <p:cNvSpPr/>
            <p:nvPr/>
          </p:nvSpPr>
          <p:spPr>
            <a:xfrm>
              <a:off x="7483434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97" name="TextBox 396"/>
            <p:cNvSpPr txBox="1"/>
            <p:nvPr/>
          </p:nvSpPr>
          <p:spPr>
            <a:xfrm>
              <a:off x="7726714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398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4441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9" name="Group 398"/>
          <p:cNvGrpSpPr/>
          <p:nvPr/>
        </p:nvGrpSpPr>
        <p:grpSpPr>
          <a:xfrm>
            <a:off x="76200" y="4114800"/>
            <a:ext cx="8672466" cy="1361979"/>
            <a:chOff x="60366" y="152400"/>
            <a:chExt cx="8672466" cy="1361979"/>
          </a:xfrm>
        </p:grpSpPr>
        <p:pic>
          <p:nvPicPr>
            <p:cNvPr id="400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66" y="182379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401" name="Oval 400"/>
            <p:cNvSpPr/>
            <p:nvPr/>
          </p:nvSpPr>
          <p:spPr>
            <a:xfrm>
              <a:off x="152400" y="290819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2" name="TextBox 401"/>
            <p:cNvSpPr txBox="1"/>
            <p:nvPr/>
          </p:nvSpPr>
          <p:spPr>
            <a:xfrm>
              <a:off x="395680" y="924580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403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407" y="381000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4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1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405" name="Oval 404"/>
            <p:cNvSpPr/>
            <p:nvPr/>
          </p:nvSpPr>
          <p:spPr>
            <a:xfrm>
              <a:off x="16462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18894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407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72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8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81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409" name="Oval 408"/>
            <p:cNvSpPr/>
            <p:nvPr/>
          </p:nvSpPr>
          <p:spPr>
            <a:xfrm>
              <a:off x="31702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34134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411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12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2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9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413" name="Oval 412"/>
            <p:cNvSpPr/>
            <p:nvPr/>
          </p:nvSpPr>
          <p:spPr>
            <a:xfrm>
              <a:off x="46180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14" name="TextBox 413"/>
            <p:cNvSpPr txBox="1"/>
            <p:nvPr/>
          </p:nvSpPr>
          <p:spPr>
            <a:xfrm>
              <a:off x="48612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415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90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6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37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417" name="Oval 416"/>
            <p:cNvSpPr/>
            <p:nvPr/>
          </p:nvSpPr>
          <p:spPr>
            <a:xfrm>
              <a:off x="60658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18" name="TextBox 417"/>
            <p:cNvSpPr txBox="1"/>
            <p:nvPr/>
          </p:nvSpPr>
          <p:spPr>
            <a:xfrm>
              <a:off x="63090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419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68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0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421" name="Oval 420"/>
            <p:cNvSpPr/>
            <p:nvPr/>
          </p:nvSpPr>
          <p:spPr>
            <a:xfrm>
              <a:off x="7483434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2" name="TextBox 421"/>
            <p:cNvSpPr txBox="1"/>
            <p:nvPr/>
          </p:nvSpPr>
          <p:spPr>
            <a:xfrm>
              <a:off x="7726714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423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4441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4" name="Group 423"/>
          <p:cNvGrpSpPr/>
          <p:nvPr/>
        </p:nvGrpSpPr>
        <p:grpSpPr>
          <a:xfrm>
            <a:off x="76200" y="5486400"/>
            <a:ext cx="8672466" cy="1361979"/>
            <a:chOff x="60366" y="152400"/>
            <a:chExt cx="8672466" cy="1361979"/>
          </a:xfrm>
        </p:grpSpPr>
        <p:pic>
          <p:nvPicPr>
            <p:cNvPr id="425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66" y="182379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426" name="Oval 425"/>
            <p:cNvSpPr/>
            <p:nvPr/>
          </p:nvSpPr>
          <p:spPr>
            <a:xfrm>
              <a:off x="152400" y="290819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7" name="TextBox 426"/>
            <p:cNvSpPr txBox="1"/>
            <p:nvPr/>
          </p:nvSpPr>
          <p:spPr>
            <a:xfrm>
              <a:off x="395680" y="924580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428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407" y="381000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9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1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430" name="Oval 429"/>
            <p:cNvSpPr/>
            <p:nvPr/>
          </p:nvSpPr>
          <p:spPr>
            <a:xfrm>
              <a:off x="16462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31" name="TextBox 430"/>
            <p:cNvSpPr txBox="1"/>
            <p:nvPr/>
          </p:nvSpPr>
          <p:spPr>
            <a:xfrm>
              <a:off x="18894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432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72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3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81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434" name="Oval 433"/>
            <p:cNvSpPr/>
            <p:nvPr/>
          </p:nvSpPr>
          <p:spPr>
            <a:xfrm>
              <a:off x="31702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35" name="TextBox 434"/>
            <p:cNvSpPr txBox="1"/>
            <p:nvPr/>
          </p:nvSpPr>
          <p:spPr>
            <a:xfrm>
              <a:off x="34134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436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12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7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9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438" name="Oval 437"/>
            <p:cNvSpPr/>
            <p:nvPr/>
          </p:nvSpPr>
          <p:spPr>
            <a:xfrm>
              <a:off x="46180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39" name="TextBox 438"/>
            <p:cNvSpPr txBox="1"/>
            <p:nvPr/>
          </p:nvSpPr>
          <p:spPr>
            <a:xfrm>
              <a:off x="48612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440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90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1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3768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442" name="Oval 441"/>
            <p:cNvSpPr/>
            <p:nvPr/>
          </p:nvSpPr>
          <p:spPr>
            <a:xfrm>
              <a:off x="6065802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3" name="TextBox 442"/>
            <p:cNvSpPr txBox="1"/>
            <p:nvPr/>
          </p:nvSpPr>
          <p:spPr>
            <a:xfrm>
              <a:off x="6309082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444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6809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5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152400"/>
              <a:ext cx="1341432" cy="1332000"/>
            </a:xfrm>
            <a:prstGeom prst="rect">
              <a:avLst/>
            </a:prstGeom>
            <a:noFill/>
            <a:extLst/>
          </p:spPr>
        </p:pic>
        <p:sp>
          <p:nvSpPr>
            <p:cNvPr id="446" name="Oval 445"/>
            <p:cNvSpPr/>
            <p:nvPr/>
          </p:nvSpPr>
          <p:spPr>
            <a:xfrm>
              <a:off x="7483434" y="260840"/>
              <a:ext cx="1143000" cy="1115119"/>
            </a:xfrm>
            <a:prstGeom prst="ellipse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7" name="TextBox 446"/>
            <p:cNvSpPr txBox="1"/>
            <p:nvPr/>
          </p:nvSpPr>
          <p:spPr>
            <a:xfrm>
              <a:off x="7726714" y="894601"/>
              <a:ext cx="7473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1400" dirty="0" smtClean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4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שבת</a:t>
              </a:r>
              <a:endParaRPr lang="he-IL" sz="14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448" name="Picture 4" descr="http://chabadsaclay.com/images/shabba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4441" y="351021"/>
              <a:ext cx="581993" cy="656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89483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67</Words>
  <Application>Microsoft Office PowerPoint</Application>
  <PresentationFormat>On-screen Show 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16</cp:revision>
  <cp:lastPrinted>2016-01-17T20:22:27Z</cp:lastPrinted>
  <dcterms:created xsi:type="dcterms:W3CDTF">2006-08-16T00:00:00Z</dcterms:created>
  <dcterms:modified xsi:type="dcterms:W3CDTF">2016-11-14T08:06:55Z</dcterms:modified>
</cp:coreProperties>
</file>