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FFE"/>
    <a:srgbClr val="D5FFFD"/>
    <a:srgbClr val="B9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88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69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313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499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69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12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95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803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051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52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277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4A7D-81F5-4763-85CD-ED8B26587BE0}" type="datetimeFigureOut">
              <a:rPr lang="he-IL" smtClean="0"/>
              <a:t>י"ג/חשון/תשע"ז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93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1509861" y="3275692"/>
            <a:ext cx="6086475" cy="369332"/>
            <a:chOff x="2162269" y="6353175"/>
            <a:chExt cx="6086475" cy="369332"/>
          </a:xfrm>
        </p:grpSpPr>
        <p:sp>
          <p:nvSpPr>
            <p:cNvPr id="123" name="TextBox 122"/>
            <p:cNvSpPr txBox="1"/>
            <p:nvPr/>
          </p:nvSpPr>
          <p:spPr>
            <a:xfrm>
              <a:off x="4038600" y="6353175"/>
              <a:ext cx="421014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olidFill>
                    <a:schemeClr val="accent1">
                      <a:lumMod val="75000"/>
                    </a:schemeClr>
                  </a:solidFill>
                </a:rPr>
                <a:t>לעוד רעיונות כנסו לאתר אמהות משקיעות ב: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162269" y="6353175"/>
              <a:ext cx="224551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www.mashkiot.co.il </a:t>
              </a:r>
              <a:endParaRPr lang="he-IL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5207" y="116152"/>
            <a:ext cx="4320000" cy="2880000"/>
            <a:chOff x="125207" y="116152"/>
            <a:chExt cx="4320000" cy="2880000"/>
          </a:xfrm>
        </p:grpSpPr>
        <p:sp>
          <p:nvSpPr>
            <p:cNvPr id="4" name="Rectangle 3"/>
            <p:cNvSpPr/>
            <p:nvPr/>
          </p:nvSpPr>
          <p:spPr>
            <a:xfrm>
              <a:off x="125207" y="116152"/>
              <a:ext cx="4320000" cy="28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136" b="58029"/>
            <a:stretch/>
          </p:blipFill>
          <p:spPr>
            <a:xfrm>
              <a:off x="125207" y="117767"/>
              <a:ext cx="4311199" cy="2878385"/>
            </a:xfrm>
            <a:prstGeom prst="rect">
              <a:avLst/>
            </a:prstGeom>
          </p:spPr>
        </p:pic>
        <p:cxnSp>
          <p:nvCxnSpPr>
            <p:cNvPr id="3" name="Straight Connector 2"/>
            <p:cNvCxnSpPr>
              <a:stCxn id="4" idx="1"/>
              <a:endCxn id="4" idx="3"/>
            </p:cNvCxnSpPr>
            <p:nvPr/>
          </p:nvCxnSpPr>
          <p:spPr>
            <a:xfrm>
              <a:off x="125207" y="1556152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7" name="TextBox 1036"/>
            <p:cNvSpPr txBox="1"/>
            <p:nvPr/>
          </p:nvSpPr>
          <p:spPr>
            <a:xfrm>
              <a:off x="125207" y="1930211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2000" dirty="0" smtClean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של שבת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95600" y="1945277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באהבה</a:t>
              </a:r>
            </a:p>
            <a:p>
              <a:pPr algn="ctr"/>
              <a:r>
                <a:rPr lang="he-IL" sz="2000" dirty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מ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029" name="Group 1028"/>
            <p:cNvGrpSpPr/>
            <p:nvPr/>
          </p:nvGrpSpPr>
          <p:grpSpPr>
            <a:xfrm>
              <a:off x="1505048" y="1579060"/>
              <a:ext cx="1501752" cy="1417092"/>
              <a:chOff x="5076056" y="476672"/>
              <a:chExt cx="1728192" cy="1728192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076056" y="476672"/>
                <a:ext cx="1728192" cy="17281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030" name="Picture 6" descr="http://www.clipartkid.com/images/382/starsunflower-studio-free-laurel-frames-arrows-clip-art-ftCtr2-clipart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5004" y="507951"/>
                <a:ext cx="1610296" cy="162948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54" name="Group 53"/>
          <p:cNvGrpSpPr/>
          <p:nvPr/>
        </p:nvGrpSpPr>
        <p:grpSpPr>
          <a:xfrm>
            <a:off x="4716496" y="116632"/>
            <a:ext cx="4320000" cy="2880000"/>
            <a:chOff x="125207" y="116152"/>
            <a:chExt cx="4320000" cy="2880000"/>
          </a:xfrm>
        </p:grpSpPr>
        <p:sp>
          <p:nvSpPr>
            <p:cNvPr id="55" name="Rectangle 54"/>
            <p:cNvSpPr/>
            <p:nvPr/>
          </p:nvSpPr>
          <p:spPr>
            <a:xfrm>
              <a:off x="125207" y="116152"/>
              <a:ext cx="4320000" cy="28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136" b="58029"/>
            <a:stretch/>
          </p:blipFill>
          <p:spPr>
            <a:xfrm>
              <a:off x="125207" y="117767"/>
              <a:ext cx="4311199" cy="2878385"/>
            </a:xfrm>
            <a:prstGeom prst="rect">
              <a:avLst/>
            </a:prstGeom>
          </p:spPr>
        </p:pic>
        <p:cxnSp>
          <p:nvCxnSpPr>
            <p:cNvPr id="57" name="Straight Connector 56"/>
            <p:cNvCxnSpPr>
              <a:stCxn id="55" idx="1"/>
              <a:endCxn id="55" idx="3"/>
            </p:cNvCxnSpPr>
            <p:nvPr/>
          </p:nvCxnSpPr>
          <p:spPr>
            <a:xfrm>
              <a:off x="125207" y="1556152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25207" y="1930211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2000" dirty="0" smtClean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של שבת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895600" y="1945277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באהבה</a:t>
              </a:r>
            </a:p>
            <a:p>
              <a:pPr algn="ctr"/>
              <a:r>
                <a:rPr lang="he-IL" sz="2000" dirty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מ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1505048" y="1579060"/>
              <a:ext cx="1501752" cy="1417092"/>
              <a:chOff x="5076056" y="476672"/>
              <a:chExt cx="1728192" cy="1728192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5076056" y="476672"/>
                <a:ext cx="1728192" cy="17281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62" name="Picture 6" descr="http://www.clipartkid.com/images/382/starsunflower-studio-free-laurel-frames-arrows-clip-art-ftCtr2-clipart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5004" y="507951"/>
                <a:ext cx="1610296" cy="162948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3" name="Group 62"/>
          <p:cNvGrpSpPr/>
          <p:nvPr/>
        </p:nvGrpSpPr>
        <p:grpSpPr>
          <a:xfrm>
            <a:off x="107504" y="3788880"/>
            <a:ext cx="4320000" cy="2880000"/>
            <a:chOff x="125207" y="116152"/>
            <a:chExt cx="4320000" cy="2880000"/>
          </a:xfrm>
        </p:grpSpPr>
        <p:sp>
          <p:nvSpPr>
            <p:cNvPr id="64" name="Rectangle 63"/>
            <p:cNvSpPr/>
            <p:nvPr/>
          </p:nvSpPr>
          <p:spPr>
            <a:xfrm>
              <a:off x="125207" y="116152"/>
              <a:ext cx="4320000" cy="28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136" b="58029"/>
            <a:stretch/>
          </p:blipFill>
          <p:spPr>
            <a:xfrm>
              <a:off x="125207" y="117767"/>
              <a:ext cx="4311199" cy="2878385"/>
            </a:xfrm>
            <a:prstGeom prst="rect">
              <a:avLst/>
            </a:prstGeom>
          </p:spPr>
        </p:pic>
        <p:cxnSp>
          <p:nvCxnSpPr>
            <p:cNvPr id="66" name="Straight Connector 65"/>
            <p:cNvCxnSpPr>
              <a:stCxn id="64" idx="1"/>
              <a:endCxn id="64" idx="3"/>
            </p:cNvCxnSpPr>
            <p:nvPr/>
          </p:nvCxnSpPr>
          <p:spPr>
            <a:xfrm>
              <a:off x="125207" y="1556152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25207" y="1930211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2000" dirty="0" smtClean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של שבת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95600" y="1945277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באהבה</a:t>
              </a:r>
            </a:p>
            <a:p>
              <a:pPr algn="ctr"/>
              <a:r>
                <a:rPr lang="he-IL" sz="2000" dirty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מ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505048" y="1579060"/>
              <a:ext cx="1501752" cy="1417092"/>
              <a:chOff x="5076056" y="476672"/>
              <a:chExt cx="1728192" cy="1728192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5076056" y="476672"/>
                <a:ext cx="1728192" cy="17281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71" name="Picture 6" descr="http://www.clipartkid.com/images/382/starsunflower-studio-free-laurel-frames-arrows-clip-art-ftCtr2-clipart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5004" y="507951"/>
                <a:ext cx="1610296" cy="162948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72" name="Group 71"/>
          <p:cNvGrpSpPr/>
          <p:nvPr/>
        </p:nvGrpSpPr>
        <p:grpSpPr>
          <a:xfrm>
            <a:off x="4698793" y="3789360"/>
            <a:ext cx="4320000" cy="2880000"/>
            <a:chOff x="125207" y="116152"/>
            <a:chExt cx="4320000" cy="2880000"/>
          </a:xfrm>
        </p:grpSpPr>
        <p:sp>
          <p:nvSpPr>
            <p:cNvPr id="73" name="Rectangle 72"/>
            <p:cNvSpPr/>
            <p:nvPr/>
          </p:nvSpPr>
          <p:spPr>
            <a:xfrm>
              <a:off x="125207" y="116152"/>
              <a:ext cx="4320000" cy="28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136" b="58029"/>
            <a:stretch/>
          </p:blipFill>
          <p:spPr>
            <a:xfrm>
              <a:off x="125207" y="117767"/>
              <a:ext cx="4311199" cy="2878385"/>
            </a:xfrm>
            <a:prstGeom prst="rect">
              <a:avLst/>
            </a:prstGeom>
          </p:spPr>
        </p:pic>
        <p:cxnSp>
          <p:nvCxnSpPr>
            <p:cNvPr id="75" name="Straight Connector 74"/>
            <p:cNvCxnSpPr>
              <a:stCxn id="73" idx="1"/>
              <a:endCxn id="73" idx="3"/>
            </p:cNvCxnSpPr>
            <p:nvPr/>
          </p:nvCxnSpPr>
          <p:spPr>
            <a:xfrm>
              <a:off x="125207" y="1556152"/>
              <a:ext cx="4320000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25207" y="1930211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אמא </a:t>
              </a:r>
              <a:endParaRPr lang="he-IL" sz="2000" dirty="0" smtClean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של שבת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895600" y="1945277"/>
              <a:ext cx="1540806" cy="707886"/>
            </a:xfrm>
            <a:prstGeom prst="rect">
              <a:avLst/>
            </a:prstGeom>
            <a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000" dirty="0" smtClean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באהבה</a:t>
              </a:r>
            </a:p>
            <a:p>
              <a:pPr algn="ctr"/>
              <a:r>
                <a:rPr lang="he-IL" sz="2000" dirty="0">
                  <a:solidFill>
                    <a:schemeClr val="accent2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מ</a:t>
              </a:r>
              <a:endParaRPr lang="he-IL" sz="2000" dirty="0">
                <a:solidFill>
                  <a:schemeClr val="accent2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1505048" y="1579060"/>
              <a:ext cx="1501752" cy="1417092"/>
              <a:chOff x="5076056" y="476672"/>
              <a:chExt cx="1728192" cy="172819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5076056" y="476672"/>
                <a:ext cx="1728192" cy="17281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80" name="Picture 6" descr="http://www.clipartkid.com/images/382/starsunflower-studio-free-laurel-frames-arrows-clip-art-ftCtr2-clipart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5004" y="507951"/>
                <a:ext cx="1610296" cy="1629480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88255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18</cp:revision>
  <dcterms:created xsi:type="dcterms:W3CDTF">2016-01-20T10:01:56Z</dcterms:created>
  <dcterms:modified xsi:type="dcterms:W3CDTF">2016-11-14T07:29:17Z</dcterms:modified>
</cp:coreProperties>
</file>