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F38"/>
    <a:srgbClr val="000000"/>
    <a:srgbClr val="010617"/>
    <a:srgbClr val="041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4222-D3CF-453A-AEA8-FE5B7F8964A0}" type="datetimeFigureOut">
              <a:rPr lang="he-IL" smtClean="0"/>
              <a:t>ו'/תשרי/תשע"ז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9F7D-FBE8-4763-A7FC-8DFC7A29951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קבלת ספר תורה"/>
          <p:cNvPicPr>
            <a:picLocks noChangeAspect="1" noChangeArrowheads="1"/>
          </p:cNvPicPr>
          <p:nvPr/>
        </p:nvPicPr>
        <p:blipFill>
          <a:blip r:embed="rId2" cstate="print"/>
          <a:srcRect l="30240" t="14925" r="30449" b="15329"/>
          <a:stretch>
            <a:fillRect/>
          </a:stretch>
        </p:blipFill>
        <p:spPr bwMode="auto">
          <a:xfrm>
            <a:off x="251520" y="44624"/>
            <a:ext cx="2304256" cy="2304256"/>
          </a:xfrm>
          <a:prstGeom prst="rect">
            <a:avLst/>
          </a:prstGeom>
          <a:noFill/>
        </p:spPr>
      </p:pic>
      <p:pic>
        <p:nvPicPr>
          <p:cNvPr id="1028" name="Picture 4" descr="תוצאת תמונה עבור קבלת ספר תורה"/>
          <p:cNvPicPr>
            <a:picLocks noChangeAspect="1" noChangeArrowheads="1"/>
          </p:cNvPicPr>
          <p:nvPr/>
        </p:nvPicPr>
        <p:blipFill>
          <a:blip r:embed="rId3" cstate="print"/>
          <a:srcRect l="30240" t="13608" r="30449" b="18795"/>
          <a:stretch>
            <a:fillRect/>
          </a:stretch>
        </p:blipFill>
        <p:spPr bwMode="auto">
          <a:xfrm>
            <a:off x="2843808" y="44624"/>
            <a:ext cx="2448272" cy="230425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99592" y="1412776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1340768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3717032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00506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3999" y="6165304"/>
            <a:ext cx="101322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199" y="1556792"/>
            <a:ext cx="994611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4247" y="4005064"/>
            <a:ext cx="99116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624"/>
            <a:ext cx="2640013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 descr="תוצאת תמונה עבור קבלת ספר תורה"/>
          <p:cNvPicPr>
            <a:picLocks noChangeAspect="1" noChangeArrowheads="1"/>
          </p:cNvPicPr>
          <p:nvPr/>
        </p:nvPicPr>
        <p:blipFill>
          <a:blip r:embed="rId2" cstate="print"/>
          <a:srcRect l="30240" t="14925" r="30449" b="15329"/>
          <a:stretch>
            <a:fillRect/>
          </a:stretch>
        </p:blipFill>
        <p:spPr bwMode="auto">
          <a:xfrm>
            <a:off x="323528" y="2348880"/>
            <a:ext cx="2304256" cy="2304256"/>
          </a:xfrm>
          <a:prstGeom prst="rect">
            <a:avLst/>
          </a:prstGeom>
          <a:noFill/>
        </p:spPr>
      </p:pic>
      <p:pic>
        <p:nvPicPr>
          <p:cNvPr id="25" name="Picture 4" descr="תוצאת תמונה עבור קבלת ספר תורה"/>
          <p:cNvPicPr>
            <a:picLocks noChangeAspect="1" noChangeArrowheads="1"/>
          </p:cNvPicPr>
          <p:nvPr/>
        </p:nvPicPr>
        <p:blipFill>
          <a:blip r:embed="rId3" cstate="print"/>
          <a:srcRect l="30240" t="13608" r="30449" b="18795"/>
          <a:stretch>
            <a:fillRect/>
          </a:stretch>
        </p:blipFill>
        <p:spPr bwMode="auto">
          <a:xfrm>
            <a:off x="2915816" y="2348880"/>
            <a:ext cx="2448272" cy="230425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971600" y="3717032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5896" y="364502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48880"/>
            <a:ext cx="2640013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 descr="תוצאת תמונה עבור קבלת ספר תורה"/>
          <p:cNvPicPr>
            <a:picLocks noChangeAspect="1" noChangeArrowheads="1"/>
          </p:cNvPicPr>
          <p:nvPr/>
        </p:nvPicPr>
        <p:blipFill>
          <a:blip r:embed="rId2" cstate="print"/>
          <a:srcRect l="30240" t="14925" r="30449" b="15329"/>
          <a:stretch>
            <a:fillRect/>
          </a:stretch>
        </p:blipFill>
        <p:spPr bwMode="auto">
          <a:xfrm>
            <a:off x="323528" y="4509120"/>
            <a:ext cx="2304256" cy="2304256"/>
          </a:xfrm>
          <a:prstGeom prst="rect">
            <a:avLst/>
          </a:prstGeom>
          <a:noFill/>
        </p:spPr>
      </p:pic>
      <p:pic>
        <p:nvPicPr>
          <p:cNvPr id="30" name="Picture 4" descr="תוצאת תמונה עבור קבלת ספר תורה"/>
          <p:cNvPicPr>
            <a:picLocks noChangeAspect="1" noChangeArrowheads="1"/>
          </p:cNvPicPr>
          <p:nvPr/>
        </p:nvPicPr>
        <p:blipFill>
          <a:blip r:embed="rId3" cstate="print"/>
          <a:srcRect l="30240" t="13608" r="30449" b="18795"/>
          <a:stretch>
            <a:fillRect/>
          </a:stretch>
        </p:blipFill>
        <p:spPr bwMode="auto">
          <a:xfrm>
            <a:off x="2915816" y="4509120"/>
            <a:ext cx="2448272" cy="2304256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71600" y="5877272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5896" y="580526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2640013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516216" y="1268760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88224" y="3573016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60232" y="5734417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63888" y="1412776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3717032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00506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032" y="74099"/>
            <a:ext cx="272792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23999" y="6165304"/>
            <a:ext cx="101322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199" y="1556792"/>
            <a:ext cx="994611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4247" y="4005064"/>
            <a:ext cx="99116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5843"/>
            <a:ext cx="252028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95843"/>
            <a:ext cx="252028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948172" y="1536003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032" y="2306347"/>
            <a:ext cx="272792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28091"/>
            <a:ext cx="252028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328091"/>
            <a:ext cx="252028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948172" y="3768251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032" y="4509120"/>
            <a:ext cx="272792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30864"/>
            <a:ext cx="252028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30864"/>
            <a:ext cx="2520280" cy="21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948172" y="597102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7944" y="148478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4288" y="1484784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3790201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3790201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67944" y="5949280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4288" y="5949280"/>
            <a:ext cx="936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</a:p>
          <a:p>
            <a:pPr algn="l" rtl="0"/>
            <a:r>
              <a:rPr lang="he-IL" sz="1100" dirty="0" smtClean="0">
                <a:solidFill>
                  <a:schemeClr val="bg2"/>
                </a:solidFill>
              </a:rPr>
              <a:t>טקסט חופשי</a:t>
            </a:r>
            <a:endParaRPr lang="he-IL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2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116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keywords>מאושר להוצאה מהארגון</cp:keywords>
  <cp:lastModifiedBy>Sigal Miron</cp:lastModifiedBy>
  <cp:revision>4</cp:revision>
  <dcterms:created xsi:type="dcterms:W3CDTF">2016-10-01T18:15:44Z</dcterms:created>
  <dcterms:modified xsi:type="dcterms:W3CDTF">2016-10-08T16:22:12Z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328494cd-6f7d-4ee8-be96-dcc94e2fea44</vt:lpwstr>
  </property>
  <property fmtid="{D5CDD505-2E9C-101B-9397-08002B2CF9AE}" pid="3" name="Classification">
    <vt:lpwstr>לא רגיש</vt:lpwstr>
  </property>
  <property fmtid="{D5CDD505-2E9C-101B-9397-08002B2CF9AE}" pid="4" name="Export">
    <vt:lpwstr>##Allow Export##</vt:lpwstr>
  </property>
</Properties>
</file>