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24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00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088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669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313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499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469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812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95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8036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0518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52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277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4A7D-81F5-4763-85CD-ED8B26587BE0}" type="datetimeFigureOut">
              <a:rPr lang="he-IL" smtClean="0"/>
              <a:t>ז'/תשרי/תשע"ז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BAFC-8246-4684-AFC8-1F07D88FCC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193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73925" y="3212976"/>
            <a:ext cx="6405963" cy="392383"/>
            <a:chOff x="2473925" y="3212976"/>
            <a:chExt cx="6405963" cy="392383"/>
          </a:xfrm>
        </p:grpSpPr>
        <p:sp>
          <p:nvSpPr>
            <p:cNvPr id="79" name="TextBox 78"/>
            <p:cNvSpPr txBox="1"/>
            <p:nvPr/>
          </p:nvSpPr>
          <p:spPr>
            <a:xfrm>
              <a:off x="4655655" y="3212976"/>
              <a:ext cx="4224233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>
                  <a:solidFill>
                    <a:srgbClr val="C00000"/>
                  </a:solidFill>
                </a:rPr>
                <a:t>לרעיונות נוספים כנסו לאתר אמהות משקיעות </a:t>
              </a:r>
              <a:endParaRPr lang="he-IL" dirty="0">
                <a:solidFill>
                  <a:srgbClr val="C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473925" y="3236027"/>
              <a:ext cx="2026067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www.mashkiot.co.il</a:t>
              </a:r>
              <a:endParaRPr lang="he-IL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716016" y="188640"/>
            <a:ext cx="4320000" cy="2880000"/>
            <a:chOff x="179512" y="188640"/>
            <a:chExt cx="4320000" cy="2880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58" name="Rectangle 57"/>
            <p:cNvSpPr/>
            <p:nvPr/>
          </p:nvSpPr>
          <p:spPr>
            <a:xfrm>
              <a:off x="179512" y="188640"/>
              <a:ext cx="4320000" cy="2880000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59" name="Straight Connector 58"/>
            <p:cNvCxnSpPr>
              <a:stCxn id="58" idx="1"/>
              <a:endCxn id="58" idx="3"/>
            </p:cNvCxnSpPr>
            <p:nvPr/>
          </p:nvCxnSpPr>
          <p:spPr>
            <a:xfrm>
              <a:off x="179512" y="1628640"/>
              <a:ext cx="432000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4788024" y="1700808"/>
            <a:ext cx="4176464" cy="1319590"/>
            <a:chOff x="4788024" y="1700808"/>
            <a:chExt cx="4176464" cy="1319590"/>
          </a:xfrm>
        </p:grpSpPr>
        <p:pic>
          <p:nvPicPr>
            <p:cNvPr id="1026" name="Picture 2" descr="http://img2.timg.co.il/forums/1_17507728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700808"/>
              <a:ext cx="4176464" cy="1319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580112" y="2022049"/>
              <a:ext cx="2549096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קבלת ספר תורה</a:t>
              </a:r>
              <a:endParaRPr 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377561" y="2339588"/>
              <a:ext cx="99738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כיתה ב'2</a:t>
              </a:r>
              <a:endParaRPr lang="he-IL" dirty="0"/>
            </a:p>
          </p:txBody>
        </p:sp>
      </p:grpSp>
      <p:grpSp>
        <p:nvGrpSpPr>
          <p:cNvPr id="60" name="Group 59"/>
          <p:cNvGrpSpPr/>
          <p:nvPr/>
        </p:nvGrpSpPr>
        <p:grpSpPr>
          <a:xfrm rot="10800000">
            <a:off x="4788024" y="237201"/>
            <a:ext cx="4176464" cy="1319590"/>
            <a:chOff x="4788024" y="1700808"/>
            <a:chExt cx="4176464" cy="1319590"/>
          </a:xfrm>
        </p:grpSpPr>
        <p:pic>
          <p:nvPicPr>
            <p:cNvPr id="61" name="Picture 2" descr="http://img2.timg.co.il/forums/1_17507728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700808"/>
              <a:ext cx="4176464" cy="1319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2" name="TextBox 61"/>
            <p:cNvSpPr txBox="1"/>
            <p:nvPr/>
          </p:nvSpPr>
          <p:spPr>
            <a:xfrm>
              <a:off x="5580112" y="2022049"/>
              <a:ext cx="2549096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קבלת ספר תורה</a:t>
              </a:r>
              <a:endParaRPr 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377561" y="2339588"/>
              <a:ext cx="99738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כיתה ב'2</a:t>
              </a:r>
              <a:endParaRPr lang="he-IL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79992" y="188640"/>
            <a:ext cx="4320000" cy="2880000"/>
            <a:chOff x="179512" y="188640"/>
            <a:chExt cx="4320000" cy="2880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65" name="Rectangle 64"/>
            <p:cNvSpPr/>
            <p:nvPr/>
          </p:nvSpPr>
          <p:spPr>
            <a:xfrm>
              <a:off x="179512" y="188640"/>
              <a:ext cx="4320000" cy="2880000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6" name="Straight Connector 65"/>
            <p:cNvCxnSpPr>
              <a:stCxn id="65" idx="1"/>
              <a:endCxn id="65" idx="3"/>
            </p:cNvCxnSpPr>
            <p:nvPr/>
          </p:nvCxnSpPr>
          <p:spPr>
            <a:xfrm>
              <a:off x="179512" y="1628640"/>
              <a:ext cx="432000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252000" y="1700808"/>
            <a:ext cx="4176464" cy="1319590"/>
            <a:chOff x="4788024" y="1700808"/>
            <a:chExt cx="4176464" cy="1319590"/>
          </a:xfrm>
        </p:grpSpPr>
        <p:pic>
          <p:nvPicPr>
            <p:cNvPr id="68" name="Picture 2" descr="http://img2.timg.co.il/forums/1_17507728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700808"/>
              <a:ext cx="4176464" cy="1319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9" name="TextBox 68"/>
            <p:cNvSpPr txBox="1"/>
            <p:nvPr/>
          </p:nvSpPr>
          <p:spPr>
            <a:xfrm>
              <a:off x="5580112" y="2022049"/>
              <a:ext cx="2549096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קבלת ספר תורה</a:t>
              </a:r>
              <a:endParaRPr 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377561" y="2339588"/>
              <a:ext cx="99738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כיתה ב'2</a:t>
              </a:r>
              <a:endParaRPr lang="he-IL" dirty="0"/>
            </a:p>
          </p:txBody>
        </p:sp>
      </p:grpSp>
      <p:grpSp>
        <p:nvGrpSpPr>
          <p:cNvPr id="71" name="Group 70"/>
          <p:cNvGrpSpPr/>
          <p:nvPr/>
        </p:nvGrpSpPr>
        <p:grpSpPr>
          <a:xfrm rot="10800000">
            <a:off x="252000" y="237201"/>
            <a:ext cx="4176464" cy="1319590"/>
            <a:chOff x="4788024" y="1700808"/>
            <a:chExt cx="4176464" cy="1319590"/>
          </a:xfrm>
        </p:grpSpPr>
        <p:pic>
          <p:nvPicPr>
            <p:cNvPr id="72" name="Picture 2" descr="http://img2.timg.co.il/forums/1_17507728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700808"/>
              <a:ext cx="4176464" cy="1319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TextBox 72"/>
            <p:cNvSpPr txBox="1"/>
            <p:nvPr/>
          </p:nvSpPr>
          <p:spPr>
            <a:xfrm>
              <a:off x="5580112" y="2022049"/>
              <a:ext cx="2549096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קבלת ספר תורה</a:t>
              </a:r>
              <a:endParaRPr 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6377561" y="2339588"/>
              <a:ext cx="99738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כיתה ב'2</a:t>
              </a:r>
              <a:endParaRPr lang="he-IL" dirty="0"/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715536" y="3789360"/>
            <a:ext cx="4320000" cy="2880000"/>
            <a:chOff x="179512" y="188640"/>
            <a:chExt cx="4320000" cy="2880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76" name="Rectangle 75"/>
            <p:cNvSpPr/>
            <p:nvPr/>
          </p:nvSpPr>
          <p:spPr>
            <a:xfrm>
              <a:off x="179512" y="188640"/>
              <a:ext cx="4320000" cy="2880000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77" name="Straight Connector 76"/>
            <p:cNvCxnSpPr>
              <a:stCxn id="76" idx="1"/>
              <a:endCxn id="76" idx="3"/>
            </p:cNvCxnSpPr>
            <p:nvPr/>
          </p:nvCxnSpPr>
          <p:spPr>
            <a:xfrm>
              <a:off x="179512" y="1628640"/>
              <a:ext cx="432000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4787544" y="5301528"/>
            <a:ext cx="4176464" cy="1319590"/>
            <a:chOff x="4788024" y="1700808"/>
            <a:chExt cx="4176464" cy="1319590"/>
          </a:xfrm>
        </p:grpSpPr>
        <p:pic>
          <p:nvPicPr>
            <p:cNvPr id="81" name="Picture 2" descr="http://img2.timg.co.il/forums/1_17507728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700808"/>
              <a:ext cx="4176464" cy="1319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81"/>
            <p:cNvSpPr txBox="1"/>
            <p:nvPr/>
          </p:nvSpPr>
          <p:spPr>
            <a:xfrm>
              <a:off x="5580112" y="2022049"/>
              <a:ext cx="2549096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קבלת ספר תורה</a:t>
              </a:r>
              <a:endParaRPr 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377561" y="2339588"/>
              <a:ext cx="99738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כיתה ב'2</a:t>
              </a:r>
              <a:endParaRPr lang="he-IL" dirty="0"/>
            </a:p>
          </p:txBody>
        </p:sp>
      </p:grpSp>
      <p:grpSp>
        <p:nvGrpSpPr>
          <p:cNvPr id="84" name="Group 83"/>
          <p:cNvGrpSpPr/>
          <p:nvPr/>
        </p:nvGrpSpPr>
        <p:grpSpPr>
          <a:xfrm rot="10800000">
            <a:off x="4787544" y="3837921"/>
            <a:ext cx="4176464" cy="1319590"/>
            <a:chOff x="4788024" y="1700808"/>
            <a:chExt cx="4176464" cy="1319590"/>
          </a:xfrm>
        </p:grpSpPr>
        <p:pic>
          <p:nvPicPr>
            <p:cNvPr id="85" name="Picture 2" descr="http://img2.timg.co.il/forums/1_17507728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700808"/>
              <a:ext cx="4176464" cy="1319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TextBox 85"/>
            <p:cNvSpPr txBox="1"/>
            <p:nvPr/>
          </p:nvSpPr>
          <p:spPr>
            <a:xfrm>
              <a:off x="5580112" y="2022049"/>
              <a:ext cx="2549096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קבלת ספר תורה</a:t>
              </a:r>
              <a:endParaRPr 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377561" y="2339588"/>
              <a:ext cx="99738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כיתה ב'2</a:t>
              </a:r>
              <a:endParaRPr lang="he-IL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79512" y="3789360"/>
            <a:ext cx="4320000" cy="2880000"/>
            <a:chOff x="179512" y="188640"/>
            <a:chExt cx="4320000" cy="2880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grpSpPr>
        <p:sp>
          <p:nvSpPr>
            <p:cNvPr id="89" name="Rectangle 88"/>
            <p:cNvSpPr/>
            <p:nvPr/>
          </p:nvSpPr>
          <p:spPr>
            <a:xfrm>
              <a:off x="179512" y="188640"/>
              <a:ext cx="4320000" cy="2880000"/>
            </a:xfrm>
            <a:prstGeom prst="rect">
              <a:avLst/>
            </a:prstGeom>
            <a:grp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90" name="Straight Connector 89"/>
            <p:cNvCxnSpPr>
              <a:stCxn id="89" idx="1"/>
              <a:endCxn id="89" idx="3"/>
            </p:cNvCxnSpPr>
            <p:nvPr/>
          </p:nvCxnSpPr>
          <p:spPr>
            <a:xfrm>
              <a:off x="179512" y="1628640"/>
              <a:ext cx="4320000" cy="0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251520" y="5301528"/>
            <a:ext cx="4176464" cy="1319590"/>
            <a:chOff x="4788024" y="1700808"/>
            <a:chExt cx="4176464" cy="1319590"/>
          </a:xfrm>
        </p:grpSpPr>
        <p:pic>
          <p:nvPicPr>
            <p:cNvPr id="107" name="Picture 2" descr="http://img2.timg.co.il/forums/1_17507728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700808"/>
              <a:ext cx="4176464" cy="1319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8" name="TextBox 107"/>
            <p:cNvSpPr txBox="1"/>
            <p:nvPr/>
          </p:nvSpPr>
          <p:spPr>
            <a:xfrm>
              <a:off x="5580112" y="2022049"/>
              <a:ext cx="2549096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קבלת ספר תורה</a:t>
              </a:r>
              <a:endParaRPr 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377561" y="2339588"/>
              <a:ext cx="99738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כיתה ב'2</a:t>
              </a:r>
              <a:endParaRPr lang="he-IL" dirty="0"/>
            </a:p>
          </p:txBody>
        </p:sp>
      </p:grpSp>
      <p:grpSp>
        <p:nvGrpSpPr>
          <p:cNvPr id="110" name="Group 109"/>
          <p:cNvGrpSpPr/>
          <p:nvPr/>
        </p:nvGrpSpPr>
        <p:grpSpPr>
          <a:xfrm rot="10800000">
            <a:off x="251520" y="3837921"/>
            <a:ext cx="4176464" cy="1319590"/>
            <a:chOff x="4788024" y="1700808"/>
            <a:chExt cx="4176464" cy="1319590"/>
          </a:xfrm>
        </p:grpSpPr>
        <p:pic>
          <p:nvPicPr>
            <p:cNvPr id="111" name="Picture 2" descr="http://img2.timg.co.il/forums/1_17507728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700808"/>
              <a:ext cx="4176464" cy="1319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" name="TextBox 111"/>
            <p:cNvSpPr txBox="1"/>
            <p:nvPr/>
          </p:nvSpPr>
          <p:spPr>
            <a:xfrm>
              <a:off x="5580112" y="2022049"/>
              <a:ext cx="2549096" cy="40011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sz="20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nka CLM" pitchFamily="2" charset="-79"/>
                  <a:cs typeface="Anka CLM" pitchFamily="2" charset="-79"/>
                </a:rPr>
                <a:t>קבלת ספר תורה</a:t>
              </a:r>
              <a:endParaRPr lang="he-I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nka CLM" pitchFamily="2" charset="-79"/>
                <a:cs typeface="Anka CLM" pitchFamily="2" charset="-79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377561" y="2339588"/>
              <a:ext cx="99738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he-IL" dirty="0" smtClean="0"/>
                <a:t>כיתה ב'2</a:t>
              </a:r>
              <a:endParaRPr lang="he-IL" dirty="0"/>
            </a:p>
          </p:txBody>
        </p:sp>
      </p:grpSp>
    </p:spTree>
    <p:extLst>
      <p:ext uri="{BB962C8B-B14F-4D97-AF65-F5344CB8AC3E}">
        <p14:creationId xmlns:p14="http://schemas.microsoft.com/office/powerpoint/2010/main" val="1882556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Sigal Miron</dc:creator>
  <cp:lastModifiedBy>Sigal Miron</cp:lastModifiedBy>
  <cp:revision>20</cp:revision>
  <dcterms:created xsi:type="dcterms:W3CDTF">2016-01-20T10:01:56Z</dcterms:created>
  <dcterms:modified xsi:type="dcterms:W3CDTF">2016-10-09T09:01:29Z</dcterms:modified>
</cp:coreProperties>
</file>