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419600" y="76200"/>
            <a:ext cx="4577179" cy="4648200"/>
            <a:chOff x="4419600" y="76200"/>
            <a:chExt cx="4577179" cy="4648200"/>
          </a:xfrm>
        </p:grpSpPr>
        <p:sp>
          <p:nvSpPr>
            <p:cNvPr id="13" name="Rectangle 12"/>
            <p:cNvSpPr/>
            <p:nvPr/>
          </p:nvSpPr>
          <p:spPr>
            <a:xfrm>
              <a:off x="4648200" y="76200"/>
              <a:ext cx="4348579" cy="4648200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105400" y="1752600"/>
              <a:ext cx="3429000" cy="2209800"/>
            </a:xfrm>
            <a:prstGeom prst="roundRect">
              <a:avLst/>
            </a:prstGeom>
            <a:noFill/>
            <a:ln w="952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036" name="Picture 12" descr="http://simagescdn2.ravpages.co.il/xsite_resources/static_images/6009/bannersmall_550X157.png?ver=3.12&amp;rxc=147171389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2996" y="76200"/>
              <a:ext cx="4333783" cy="1295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876800" y="4038600"/>
              <a:ext cx="2977097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3200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מעלמה מירון</a:t>
              </a:r>
              <a:endParaRPr lang="he-IL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038" name="Picture 14" descr="http://cartoon-honey-bees.clipartonline.net/_/rsrc/1358719563205/cute-cartoon-bees-page-2-1/cartoon-bee%201.png?height=320&amp;width=3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1143000"/>
              <a:ext cx="1509204" cy="1509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http://www.misskatecuttables.com/uploads/shopping_cart/10518/large_girl-bee-holding-heart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795333" y="3942754"/>
              <a:ext cx="696897" cy="696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6096000" y="990600"/>
              <a:ext cx="1665841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2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ומתוקה!</a:t>
              </a:r>
              <a:endParaRPr lang="he-IL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044" name="Picture 20" descr="http://dl.glitter-graphics.com/pub/3478/3478230el8stfvbo4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1126843"/>
              <a:ext cx="930557" cy="930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Rectangle 24"/>
          <p:cNvSpPr/>
          <p:nvPr/>
        </p:nvSpPr>
        <p:spPr>
          <a:xfrm>
            <a:off x="71021" y="76200"/>
            <a:ext cx="4348579" cy="4648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Rounded Rectangle 25"/>
          <p:cNvSpPr/>
          <p:nvPr/>
        </p:nvSpPr>
        <p:spPr>
          <a:xfrm>
            <a:off x="528221" y="1752600"/>
            <a:ext cx="3429000" cy="2209800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7" name="Picture 12" descr="http://simagescdn2.ravpages.co.il/xsite_resources/static_images/6009/bannersmall_550X157.png?ver=3.12&amp;rxc=14717138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7" y="76200"/>
            <a:ext cx="433378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99621" y="4038600"/>
            <a:ext cx="280236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200" dirty="0" smtClean="0">
                <a:solidFill>
                  <a:schemeClr val="accent3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rPr>
              <a:t>ממיכה מירון</a:t>
            </a:r>
            <a:endParaRPr lang="he-IL" sz="3200" dirty="0">
              <a:solidFill>
                <a:schemeClr val="accent3">
                  <a:lumMod val="75000"/>
                </a:schemeClr>
              </a:solidFill>
              <a:latin typeface="Anka CLM" pitchFamily="2" charset="-79"/>
              <a:cs typeface="Anka CLM" pitchFamily="2" charset="-79"/>
            </a:endParaRPr>
          </a:p>
        </p:txBody>
      </p:sp>
      <p:pic>
        <p:nvPicPr>
          <p:cNvPr id="29" name="Picture 14" descr="http://cartoon-honey-bees.clipartonline.net/_/rsrc/1358719563205/cute-cartoon-bees-page-2-1/cartoon-bee%201.png?height=320&amp;width=3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579" y="1143000"/>
            <a:ext cx="1509204" cy="150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18821" y="990600"/>
            <a:ext cx="166584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rPr>
              <a:t>ומתוקה!</a:t>
            </a:r>
            <a:endParaRPr lang="he-IL" sz="2800" dirty="0">
              <a:solidFill>
                <a:schemeClr val="tx2">
                  <a:lumMod val="60000"/>
                  <a:lumOff val="40000"/>
                </a:schemeClr>
              </a:solidFill>
              <a:latin typeface="Anka CLM" pitchFamily="2" charset="-79"/>
              <a:cs typeface="Anka CLM" pitchFamily="2" charset="-79"/>
            </a:endParaRPr>
          </a:p>
        </p:txBody>
      </p:sp>
      <p:pic>
        <p:nvPicPr>
          <p:cNvPr id="32" name="Picture 20" descr="http://dl.glitter-graphics.com/pub/3478/3478230el8stfvbo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243" y="1126843"/>
            <a:ext cx="930557" cy="93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clipartkid.com/images/447/cartoon-valentine-s-bee-with-flowers-cute-bee-holding-pink-and-red-TTfBVi-clipar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483" y="3979390"/>
            <a:ext cx="658633" cy="73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 rot="5400000">
            <a:off x="4067021" y="3476779"/>
            <a:ext cx="378550" cy="6074192"/>
            <a:chOff x="4419600" y="326608"/>
            <a:chExt cx="378550" cy="6074192"/>
          </a:xfrm>
        </p:grpSpPr>
        <p:sp>
          <p:nvSpPr>
            <p:cNvPr id="34" name="TextBox 33"/>
            <p:cNvSpPr txBox="1"/>
            <p:nvPr/>
          </p:nvSpPr>
          <p:spPr>
            <a:xfrm rot="16200000">
              <a:off x="2589728" y="2156480"/>
              <a:ext cx="402907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accent1">
                      <a:lumMod val="75000"/>
                    </a:schemeClr>
                  </a:solidFill>
                </a:rPr>
                <a:t>לעוד רעיונות היכנסו לאתר אמהות משקיעות</a:t>
              </a:r>
              <a:endParaRPr lang="he-IL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3600450" y="5203101"/>
              <a:ext cx="202606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www.mashkiot.co.il</a:t>
              </a:r>
              <a:endParaRPr lang="he-IL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98685" y="5155049"/>
            <a:ext cx="6625532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r>
              <a:rPr lang="he-IL" sz="1400" dirty="0" smtClean="0"/>
              <a:t>הוראות:</a:t>
            </a:r>
            <a:endParaRPr lang="en-US" sz="1400" dirty="0" smtClean="0"/>
          </a:p>
          <a:p>
            <a:pPr algn="r"/>
            <a:r>
              <a:rPr lang="he-IL" sz="1400" dirty="0" smtClean="0"/>
              <a:t>כדי לשבץ את תמונה הילד/ה בברכה- עימדו על הריבוע המקווקו, </a:t>
            </a:r>
          </a:p>
          <a:p>
            <a:pPr algn="r"/>
            <a:r>
              <a:rPr lang="he-IL" sz="1400" dirty="0" smtClean="0"/>
              <a:t>בסרגל הכלים העליון בתוכנת הפאוור פוינט יהיה לכם אפשרות לעיצוב הריבוע או מילוי הריבוע. </a:t>
            </a:r>
          </a:p>
          <a:p>
            <a:pPr algn="r"/>
            <a:r>
              <a:rPr lang="he-IL" sz="1400" dirty="0" smtClean="0"/>
              <a:t>בחרו במילוי הריבוע- תמונה.</a:t>
            </a:r>
          </a:p>
          <a:p>
            <a:pPr algn="r"/>
            <a:r>
              <a:rPr lang="he-IL" sz="1400" dirty="0" smtClean="0"/>
              <a:t>והעלו תמונה שאתם מעוניינים להשתמש בה. שמרו והדפיסו. 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584206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9</cp:revision>
  <dcterms:created xsi:type="dcterms:W3CDTF">2006-08-16T00:00:00Z</dcterms:created>
  <dcterms:modified xsi:type="dcterms:W3CDTF">2016-09-11T09:32:24Z</dcterms:modified>
</cp:coreProperties>
</file>