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69EEC"/>
    <a:srgbClr val="E6B9B8"/>
    <a:srgbClr val="EEC0F2"/>
    <a:srgbClr val="CCF496"/>
    <a:srgbClr val="F4F05A"/>
    <a:srgbClr val="F9F7A7"/>
    <a:srgbClr val="CC66FF"/>
    <a:srgbClr val="CC00FF"/>
    <a:srgbClr val="8CC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1826" y="113943"/>
            <a:ext cx="3658374" cy="240065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5000" dirty="0" smtClean="0">
                <a:solidFill>
                  <a:srgbClr val="EEC0F2"/>
                </a:solidFill>
                <a:latin typeface="felix007 Medium" pitchFamily="2" charset="-79"/>
                <a:cs typeface="felix007 Medium" pitchFamily="2" charset="-79"/>
              </a:rPr>
              <a:t>עלמה</a:t>
            </a:r>
            <a:endParaRPr lang="he-IL" sz="15000" dirty="0">
              <a:solidFill>
                <a:srgbClr val="EEC0F2"/>
              </a:solidFill>
              <a:latin typeface="felix007 Medium" pitchFamily="2" charset="-79"/>
              <a:cs typeface="felix007 Medium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2514600"/>
            <a:ext cx="2784737" cy="298543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none" rtlCol="1">
            <a:spAutoFit/>
          </a:bodyPr>
          <a:lstStyle/>
          <a:p>
            <a:pPr algn="ctr"/>
            <a:r>
              <a:rPr lang="he-IL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US" sz="5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e-IL" sz="5400" dirty="0">
                <a:solidFill>
                  <a:srgbClr val="9595D5"/>
                </a:solidFill>
                <a:latin typeface="Anka CLM" pitchFamily="2" charset="-79"/>
                <a:cs typeface="Anka CLM" pitchFamily="2" charset="-79"/>
              </a:rPr>
              <a:t>יולי</a:t>
            </a:r>
          </a:p>
          <a:p>
            <a:pPr algn="ctr"/>
            <a:r>
              <a:rPr lang="he-IL" sz="8000" b="1" dirty="0" smtClean="0">
                <a:solidFill>
                  <a:srgbClr val="FFFF99"/>
                </a:solidFill>
                <a:latin typeface="Anka CLM" pitchFamily="2" charset="-79"/>
                <a:cs typeface="Anka CLM" pitchFamily="2" charset="-79"/>
              </a:rPr>
              <a:t>2013</a:t>
            </a:r>
            <a:endParaRPr lang="he-IL" sz="8000" b="1" dirty="0">
              <a:solidFill>
                <a:srgbClr val="FFFF99"/>
              </a:solidFill>
              <a:latin typeface="Anka CLM" pitchFamily="2" charset="-79"/>
              <a:cs typeface="Anka CLM" pitchFamily="2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0863" y="152400"/>
            <a:ext cx="6670937" cy="8915400"/>
          </a:xfrm>
          <a:prstGeom prst="roundRect">
            <a:avLst/>
          </a:prstGeom>
          <a:noFill/>
          <a:ln w="38100">
            <a:solidFill>
              <a:srgbClr val="E6B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-70277" y="2667000"/>
            <a:ext cx="2965877" cy="224676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none" rtlCol="1">
            <a:spAutoFit/>
          </a:bodyPr>
          <a:lstStyle/>
          <a:p>
            <a:pPr algn="ctr"/>
            <a:r>
              <a:rPr lang="he-IL" sz="3200" dirty="0" smtClean="0">
                <a:solidFill>
                  <a:schemeClr val="bg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משקל </a:t>
            </a:r>
          </a:p>
          <a:p>
            <a:pPr algn="ctr"/>
            <a:r>
              <a:rPr lang="he-IL" sz="8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2.200</a:t>
            </a:r>
            <a:r>
              <a:rPr lang="he-IL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e-IL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rPr>
              <a:t>קילו</a:t>
            </a:r>
            <a:r>
              <a:rPr lang="he-IL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rPr>
              <a:t> </a:t>
            </a:r>
          </a:p>
          <a:p>
            <a:pPr algn="ctr"/>
            <a:r>
              <a:rPr lang="he-IL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של אהבה</a:t>
            </a:r>
            <a:endParaRPr lang="en-US" sz="28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672989" y="5242412"/>
            <a:ext cx="1415772" cy="144655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none" rtlCol="1">
            <a:spAutoFit/>
          </a:bodyPr>
          <a:lstStyle/>
          <a:p>
            <a:pPr algn="ctr"/>
            <a:r>
              <a:rPr lang="he-IL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nka CLM" pitchFamily="2" charset="-79"/>
                <a:cs typeface="Anka CLM" pitchFamily="2" charset="-79"/>
              </a:rPr>
              <a:t>שעה</a:t>
            </a:r>
          </a:p>
          <a:p>
            <a:pPr algn="ctr"/>
            <a:r>
              <a:rPr lang="he-IL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08:21</a:t>
            </a:r>
            <a:endParaRPr lang="he-IL" sz="4800" dirty="0">
              <a:solidFill>
                <a:schemeClr val="accent5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3488" y="5257800"/>
            <a:ext cx="1805302" cy="144655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none" rtlCol="1">
            <a:spAutoFit/>
          </a:bodyPr>
          <a:lstStyle/>
          <a:p>
            <a:pPr algn="ctr"/>
            <a:r>
              <a:rPr lang="he-IL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felix007 Medium" pitchFamily="2" charset="-79"/>
                <a:cs typeface="felix007 Medium" pitchFamily="2" charset="-79"/>
              </a:rPr>
              <a:t>יום</a:t>
            </a:r>
          </a:p>
          <a:p>
            <a:pPr algn="ctr"/>
            <a:r>
              <a:rPr lang="he-IL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rPr>
              <a:t>רביעי</a:t>
            </a:r>
            <a:endParaRPr lang="he-IL" sz="4400" dirty="0">
              <a:solidFill>
                <a:schemeClr val="accent4">
                  <a:lumMod val="60000"/>
                  <a:lumOff val="40000"/>
                </a:schemeClr>
              </a:solidFill>
              <a:latin typeface="Anka CLM" pitchFamily="2" charset="-79"/>
              <a:cs typeface="Anka CLM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69086" y="8421469"/>
            <a:ext cx="287931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600" dirty="0" smtClean="0">
                <a:solidFill>
                  <a:srgbClr val="CCF496"/>
                </a:solidFill>
                <a:latin typeface="felix007 Medium" pitchFamily="2" charset="-79"/>
                <a:cs typeface="felix007 Medium" pitchFamily="2" charset="-79"/>
              </a:rPr>
              <a:t>בית חולים בלינסון</a:t>
            </a:r>
            <a:endParaRPr lang="he-IL" sz="3600" dirty="0">
              <a:solidFill>
                <a:srgbClr val="CCF496"/>
              </a:solidFill>
              <a:latin typeface="felix007 Medium" pitchFamily="2" charset="-79"/>
              <a:cs typeface="felix007 Medium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6553200"/>
            <a:ext cx="2063385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 smtClean="0">
                <a:solidFill>
                  <a:srgbClr val="8CC2E4"/>
                </a:solidFill>
                <a:latin typeface="felix007 Medium" pitchFamily="2" charset="-79"/>
                <a:cs typeface="felix007 Medium" pitchFamily="2" charset="-79"/>
              </a:rPr>
              <a:t>י' באב </a:t>
            </a:r>
          </a:p>
          <a:p>
            <a:r>
              <a:rPr lang="he-IL" sz="6000" dirty="0" smtClean="0">
                <a:solidFill>
                  <a:srgbClr val="8CC2E4"/>
                </a:solidFill>
                <a:latin typeface="felix007 Medium" pitchFamily="2" charset="-79"/>
                <a:cs typeface="felix007 Medium" pitchFamily="2" charset="-79"/>
              </a:rPr>
              <a:t>התשעג</a:t>
            </a:r>
            <a:endParaRPr lang="he-IL" sz="6000" dirty="0">
              <a:solidFill>
                <a:srgbClr val="8CC2E4"/>
              </a:solidFill>
              <a:latin typeface="felix007 Medium" pitchFamily="2" charset="-79"/>
              <a:cs typeface="felix007 Medium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7865" y="4724400"/>
            <a:ext cx="3211135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felix007 Medium" pitchFamily="2" charset="-79"/>
                <a:cs typeface="felix007 Medium" pitchFamily="2" charset="-79"/>
              </a:rPr>
              <a:t>אחות למיכה</a:t>
            </a:r>
            <a:endParaRPr lang="he-IL" sz="6000" dirty="0">
              <a:solidFill>
                <a:schemeClr val="accent4">
                  <a:lumMod val="60000"/>
                  <a:lumOff val="40000"/>
                </a:schemeClr>
              </a:solidFill>
              <a:latin typeface="felix007 Medium" pitchFamily="2" charset="-79"/>
              <a:cs typeface="felix007 Medium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5486400"/>
            <a:ext cx="248818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felix007 Medium" pitchFamily="2" charset="-79"/>
                <a:cs typeface="felix007 Medium" pitchFamily="2" charset="-79"/>
              </a:rPr>
              <a:t>בת לאיתי וסיגל</a:t>
            </a:r>
            <a:endParaRPr lang="he-IL" sz="3600" dirty="0">
              <a:solidFill>
                <a:schemeClr val="accent1">
                  <a:lumMod val="40000"/>
                  <a:lumOff val="60000"/>
                </a:schemeClr>
              </a:solidFill>
              <a:latin typeface="felix007 Medium" pitchFamily="2" charset="-79"/>
              <a:cs typeface="felix007 Medium" pitchFamily="2" charset="-79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959" y="4114800"/>
            <a:ext cx="242773" cy="216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741" y="4648200"/>
            <a:ext cx="233303" cy="216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515" y="5257800"/>
            <a:ext cx="242773" cy="216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297" y="5888204"/>
            <a:ext cx="233303" cy="216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" y="1857584"/>
            <a:ext cx="6670937" cy="5808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60" y="6019800"/>
            <a:ext cx="2098340" cy="29393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926884"/>
            <a:ext cx="1945665" cy="88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9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25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23</cp:revision>
  <dcterms:created xsi:type="dcterms:W3CDTF">2006-08-16T00:00:00Z</dcterms:created>
  <dcterms:modified xsi:type="dcterms:W3CDTF">2016-07-12T10:00:44Z</dcterms:modified>
</cp:coreProperties>
</file>