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56" y="9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7150" y="101600"/>
            <a:ext cx="3247818" cy="4394200"/>
            <a:chOff x="57150" y="101600"/>
            <a:chExt cx="3247818" cy="4394200"/>
          </a:xfrm>
        </p:grpSpPr>
        <p:sp>
          <p:nvSpPr>
            <p:cNvPr id="4" name="Rectangle 3"/>
            <p:cNvSpPr/>
            <p:nvPr/>
          </p:nvSpPr>
          <p:spPr>
            <a:xfrm>
              <a:off x="57150" y="101600"/>
              <a:ext cx="3219450" cy="4394200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873" b="17460"/>
            <a:stretch/>
          </p:blipFill>
          <p:spPr>
            <a:xfrm rot="5400000">
              <a:off x="-520700" y="698500"/>
              <a:ext cx="4394200" cy="32004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76200" y="1219200"/>
              <a:ext cx="3228768" cy="83099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sz="48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rPr>
                <a:t>הטנא של</a:t>
              </a:r>
              <a:endParaRPr lang="he-IL" sz="4800" dirty="0">
                <a:solidFill>
                  <a:schemeClr val="accent3">
                    <a:lumMod val="60000"/>
                    <a:lumOff val="40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533982" y="101600"/>
            <a:ext cx="3247818" cy="4394200"/>
            <a:chOff x="57150" y="101600"/>
            <a:chExt cx="3247818" cy="4394200"/>
          </a:xfrm>
        </p:grpSpPr>
        <p:sp>
          <p:nvSpPr>
            <p:cNvPr id="33" name="Rectangle 32"/>
            <p:cNvSpPr/>
            <p:nvPr/>
          </p:nvSpPr>
          <p:spPr>
            <a:xfrm>
              <a:off x="57150" y="101600"/>
              <a:ext cx="3219450" cy="4394200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873" b="17460"/>
            <a:stretch/>
          </p:blipFill>
          <p:spPr>
            <a:xfrm rot="5400000">
              <a:off x="-520700" y="698500"/>
              <a:ext cx="4394200" cy="3200400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76200" y="1219200"/>
              <a:ext cx="3228768" cy="83099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sz="48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rPr>
                <a:t>הטנא של</a:t>
              </a:r>
              <a:endParaRPr lang="he-IL" sz="4800" dirty="0">
                <a:solidFill>
                  <a:schemeClr val="accent3">
                    <a:lumMod val="60000"/>
                    <a:lumOff val="40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6200" y="4673600"/>
            <a:ext cx="3247818" cy="4394200"/>
            <a:chOff x="57150" y="101600"/>
            <a:chExt cx="3247818" cy="4394200"/>
          </a:xfrm>
        </p:grpSpPr>
        <p:sp>
          <p:nvSpPr>
            <p:cNvPr id="37" name="Rectangle 36"/>
            <p:cNvSpPr/>
            <p:nvPr/>
          </p:nvSpPr>
          <p:spPr>
            <a:xfrm>
              <a:off x="57150" y="101600"/>
              <a:ext cx="3219450" cy="4394200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873" b="17460"/>
            <a:stretch/>
          </p:blipFill>
          <p:spPr>
            <a:xfrm rot="5400000">
              <a:off x="-520700" y="698500"/>
              <a:ext cx="4394200" cy="3200400"/>
            </a:xfrm>
            <a:prstGeom prst="rect">
              <a:avLst/>
            </a:prstGeom>
          </p:spPr>
        </p:pic>
        <p:sp>
          <p:nvSpPr>
            <p:cNvPr id="39" name="TextBox 38"/>
            <p:cNvSpPr txBox="1"/>
            <p:nvPr/>
          </p:nvSpPr>
          <p:spPr>
            <a:xfrm>
              <a:off x="76200" y="1219200"/>
              <a:ext cx="3228768" cy="83099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sz="48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rPr>
                <a:t>הטנא של</a:t>
              </a:r>
              <a:endParaRPr lang="he-IL" sz="4800" dirty="0">
                <a:solidFill>
                  <a:schemeClr val="accent3">
                    <a:lumMod val="60000"/>
                    <a:lumOff val="40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553032" y="4673600"/>
            <a:ext cx="3247818" cy="4394200"/>
            <a:chOff x="57150" y="101600"/>
            <a:chExt cx="3247818" cy="4394200"/>
          </a:xfrm>
        </p:grpSpPr>
        <p:sp>
          <p:nvSpPr>
            <p:cNvPr id="41" name="Rectangle 40"/>
            <p:cNvSpPr/>
            <p:nvPr/>
          </p:nvSpPr>
          <p:spPr>
            <a:xfrm>
              <a:off x="57150" y="101600"/>
              <a:ext cx="3219450" cy="4394200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42" name="Picture 4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873" b="17460"/>
            <a:stretch/>
          </p:blipFill>
          <p:spPr>
            <a:xfrm rot="5400000">
              <a:off x="-520700" y="698500"/>
              <a:ext cx="4394200" cy="3200400"/>
            </a:xfrm>
            <a:prstGeom prst="rect">
              <a:avLst/>
            </a:prstGeom>
          </p:spPr>
        </p:pic>
        <p:sp>
          <p:nvSpPr>
            <p:cNvPr id="43" name="TextBox 42"/>
            <p:cNvSpPr txBox="1"/>
            <p:nvPr/>
          </p:nvSpPr>
          <p:spPr>
            <a:xfrm>
              <a:off x="76200" y="1219200"/>
              <a:ext cx="3228768" cy="83099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sz="48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rPr>
                <a:t>הטנא של</a:t>
              </a:r>
              <a:endParaRPr lang="he-IL" sz="4800" dirty="0">
                <a:solidFill>
                  <a:schemeClr val="accent3">
                    <a:lumMod val="60000"/>
                    <a:lumOff val="40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6669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Sigal Miron</dc:creator>
  <cp:lastModifiedBy>Sigal Miron</cp:lastModifiedBy>
  <cp:revision>9</cp:revision>
  <cp:lastPrinted>2016-04-20T08:03:54Z</cp:lastPrinted>
  <dcterms:created xsi:type="dcterms:W3CDTF">2006-08-16T00:00:00Z</dcterms:created>
  <dcterms:modified xsi:type="dcterms:W3CDTF">2016-05-30T11:25:14Z</dcterms:modified>
</cp:coreProperties>
</file>