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1403" y="76201"/>
            <a:ext cx="2975232" cy="6553200"/>
            <a:chOff x="61403" y="76200"/>
            <a:chExt cx="2931850" cy="6707819"/>
          </a:xfrm>
        </p:grpSpPr>
        <p:grpSp>
          <p:nvGrpSpPr>
            <p:cNvPr id="5" name="Group 4"/>
            <p:cNvGrpSpPr/>
            <p:nvPr/>
          </p:nvGrpSpPr>
          <p:grpSpPr>
            <a:xfrm>
              <a:off x="76200" y="76200"/>
              <a:ext cx="2917053" cy="2135819"/>
              <a:chOff x="76200" y="76200"/>
              <a:chExt cx="2917053" cy="2254086"/>
            </a:xfrm>
          </p:grpSpPr>
          <p:pic>
            <p:nvPicPr>
              <p:cNvPr id="1026" name="Picture 2" descr="http://www.cliparthut.com/clip-arts/1060/blank-certificate-clip-art-10609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76200"/>
                <a:ext cx="2917053" cy="22540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TextBox 3"/>
              <p:cNvSpPr txBox="1"/>
              <p:nvPr/>
            </p:nvSpPr>
            <p:spPr>
              <a:xfrm>
                <a:off x="243912" y="228600"/>
                <a:ext cx="2651688" cy="175432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התעודה </a:t>
                </a:r>
              </a:p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הראשונה </a:t>
                </a:r>
              </a:p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שלי</a:t>
                </a:r>
                <a:endParaRPr lang="he-IL" sz="36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  <p:pic>
            <p:nvPicPr>
              <p:cNvPr id="1028" name="Picture 4" descr="C:\Users\Sigal Miron\Desktop\סיגל סטאקים\בייבי\אלמנטים בייבי\032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476807">
                <a:off x="129944" y="1115034"/>
                <a:ext cx="735013" cy="11107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7" name="Group 16"/>
            <p:cNvGrpSpPr/>
            <p:nvPr/>
          </p:nvGrpSpPr>
          <p:grpSpPr>
            <a:xfrm>
              <a:off x="76200" y="2359981"/>
              <a:ext cx="2917053" cy="2135819"/>
              <a:chOff x="76200" y="76200"/>
              <a:chExt cx="2917053" cy="2254086"/>
            </a:xfrm>
          </p:grpSpPr>
          <p:pic>
            <p:nvPicPr>
              <p:cNvPr id="18" name="Picture 2" descr="http://www.cliparthut.com/clip-arts/1060/blank-certificate-clip-art-10609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76200"/>
                <a:ext cx="2917053" cy="22540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243912" y="228600"/>
                <a:ext cx="2651688" cy="175432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התעודה </a:t>
                </a:r>
              </a:p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הראשונה </a:t>
                </a:r>
              </a:p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שלי</a:t>
                </a:r>
                <a:endParaRPr lang="he-IL" sz="36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  <p:pic>
            <p:nvPicPr>
              <p:cNvPr id="20" name="Picture 4" descr="C:\Users\Sigal Miron\Desktop\סיגל סטאקים\בייבי\אלמנטים בייבי\032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476807">
                <a:off x="129944" y="1115034"/>
                <a:ext cx="735013" cy="11107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61403" y="4648200"/>
              <a:ext cx="2917053" cy="2135819"/>
              <a:chOff x="76200" y="76200"/>
              <a:chExt cx="2917053" cy="2254086"/>
            </a:xfrm>
          </p:grpSpPr>
          <p:pic>
            <p:nvPicPr>
              <p:cNvPr id="22" name="Picture 2" descr="http://www.cliparthut.com/clip-arts/1060/blank-certificate-clip-art-10609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76200"/>
                <a:ext cx="2917053" cy="22540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3" name="TextBox 22"/>
              <p:cNvSpPr txBox="1"/>
              <p:nvPr/>
            </p:nvSpPr>
            <p:spPr>
              <a:xfrm>
                <a:off x="243912" y="228600"/>
                <a:ext cx="2651688" cy="175432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התעודה </a:t>
                </a:r>
              </a:p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הראשונה </a:t>
                </a:r>
              </a:p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שלי</a:t>
                </a:r>
                <a:endParaRPr lang="he-IL" sz="36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  <p:pic>
            <p:nvPicPr>
              <p:cNvPr id="24" name="Picture 4" descr="C:\Users\Sigal Miron\Desktop\סיגל סטאקים\בייבי\אלמנטים בייבי\032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476807">
                <a:off x="129944" y="1115034"/>
                <a:ext cx="735013" cy="11107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6" name="Group 25"/>
          <p:cNvGrpSpPr/>
          <p:nvPr/>
        </p:nvGrpSpPr>
        <p:grpSpPr>
          <a:xfrm>
            <a:off x="3117539" y="59121"/>
            <a:ext cx="2931850" cy="6566009"/>
            <a:chOff x="61403" y="76200"/>
            <a:chExt cx="2931850" cy="6707819"/>
          </a:xfrm>
        </p:grpSpPr>
        <p:grpSp>
          <p:nvGrpSpPr>
            <p:cNvPr id="27" name="Group 26"/>
            <p:cNvGrpSpPr/>
            <p:nvPr/>
          </p:nvGrpSpPr>
          <p:grpSpPr>
            <a:xfrm>
              <a:off x="76200" y="76200"/>
              <a:ext cx="2917053" cy="2135819"/>
              <a:chOff x="76200" y="76200"/>
              <a:chExt cx="2917053" cy="2254086"/>
            </a:xfrm>
          </p:grpSpPr>
          <p:pic>
            <p:nvPicPr>
              <p:cNvPr id="36" name="Picture 2" descr="http://www.cliparthut.com/clip-arts/1060/blank-certificate-clip-art-106094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76200"/>
                <a:ext cx="2917053" cy="22540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7" name="TextBox 36"/>
              <p:cNvSpPr txBox="1"/>
              <p:nvPr/>
            </p:nvSpPr>
            <p:spPr>
              <a:xfrm>
                <a:off x="243912" y="228600"/>
                <a:ext cx="2651688" cy="175432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התעודה </a:t>
                </a:r>
              </a:p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הראשונה </a:t>
                </a:r>
              </a:p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שלי</a:t>
                </a:r>
                <a:endParaRPr lang="he-IL" sz="36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  <p:pic>
            <p:nvPicPr>
              <p:cNvPr id="38" name="Picture 4" descr="C:\Users\Sigal Miron\Desktop\סיגל סטאקים\בייבי\אלמנטים בייבי\032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476807">
                <a:off x="129944" y="1115034"/>
                <a:ext cx="735013" cy="11107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8" name="Group 27"/>
            <p:cNvGrpSpPr/>
            <p:nvPr/>
          </p:nvGrpSpPr>
          <p:grpSpPr>
            <a:xfrm>
              <a:off x="76200" y="2359981"/>
              <a:ext cx="2917053" cy="2135819"/>
              <a:chOff x="76200" y="76200"/>
              <a:chExt cx="2917053" cy="2254086"/>
            </a:xfrm>
          </p:grpSpPr>
          <p:pic>
            <p:nvPicPr>
              <p:cNvPr id="33" name="Picture 2" descr="http://www.cliparthut.com/clip-arts/1060/blank-certificate-clip-art-106094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76200"/>
                <a:ext cx="2917053" cy="22540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4" name="TextBox 33"/>
              <p:cNvSpPr txBox="1"/>
              <p:nvPr/>
            </p:nvSpPr>
            <p:spPr>
              <a:xfrm>
                <a:off x="243912" y="228600"/>
                <a:ext cx="2651688" cy="175432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התעודה </a:t>
                </a:r>
              </a:p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הראשונה </a:t>
                </a:r>
              </a:p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שלי</a:t>
                </a:r>
                <a:endParaRPr lang="he-IL" sz="36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  <p:pic>
            <p:nvPicPr>
              <p:cNvPr id="35" name="Picture 4" descr="C:\Users\Sigal Miron\Desktop\סיגל סטאקים\בייבי\אלמנטים בייבי\032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476807">
                <a:off x="129944" y="1115034"/>
                <a:ext cx="735013" cy="11107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9" name="Group 28"/>
            <p:cNvGrpSpPr/>
            <p:nvPr/>
          </p:nvGrpSpPr>
          <p:grpSpPr>
            <a:xfrm>
              <a:off x="61403" y="4648200"/>
              <a:ext cx="2917053" cy="2135819"/>
              <a:chOff x="76200" y="76200"/>
              <a:chExt cx="2917053" cy="2254086"/>
            </a:xfrm>
          </p:grpSpPr>
          <p:pic>
            <p:nvPicPr>
              <p:cNvPr id="30" name="Picture 2" descr="http://www.cliparthut.com/clip-arts/1060/blank-certificate-clip-art-106094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76200"/>
                <a:ext cx="2917053" cy="22540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1" name="TextBox 30"/>
              <p:cNvSpPr txBox="1"/>
              <p:nvPr/>
            </p:nvSpPr>
            <p:spPr>
              <a:xfrm>
                <a:off x="243912" y="228600"/>
                <a:ext cx="2651688" cy="175432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התעודה </a:t>
                </a:r>
              </a:p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הראשונה </a:t>
                </a:r>
              </a:p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שלי</a:t>
                </a:r>
                <a:endParaRPr lang="he-IL" sz="36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  <p:pic>
            <p:nvPicPr>
              <p:cNvPr id="32" name="Picture 4" descr="C:\Users\Sigal Miron\Desktop\סיגל סטאקים\בייבי\אלמנטים בייבי\032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476807">
                <a:off x="129944" y="1115034"/>
                <a:ext cx="735013" cy="11107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39" name="Group 38"/>
          <p:cNvGrpSpPr/>
          <p:nvPr/>
        </p:nvGrpSpPr>
        <p:grpSpPr>
          <a:xfrm>
            <a:off x="6172200" y="67259"/>
            <a:ext cx="2931850" cy="6551613"/>
            <a:chOff x="61403" y="76200"/>
            <a:chExt cx="2931850" cy="6707819"/>
          </a:xfrm>
        </p:grpSpPr>
        <p:grpSp>
          <p:nvGrpSpPr>
            <p:cNvPr id="40" name="Group 39"/>
            <p:cNvGrpSpPr/>
            <p:nvPr/>
          </p:nvGrpSpPr>
          <p:grpSpPr>
            <a:xfrm>
              <a:off x="76200" y="76200"/>
              <a:ext cx="2917053" cy="2135819"/>
              <a:chOff x="76200" y="76200"/>
              <a:chExt cx="2917053" cy="2254086"/>
            </a:xfrm>
          </p:grpSpPr>
          <p:pic>
            <p:nvPicPr>
              <p:cNvPr id="49" name="Picture 2" descr="http://www.cliparthut.com/clip-arts/1060/blank-certificate-clip-art-1060940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76200"/>
                <a:ext cx="2917053" cy="22540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0" name="TextBox 49"/>
              <p:cNvSpPr txBox="1"/>
              <p:nvPr/>
            </p:nvSpPr>
            <p:spPr>
              <a:xfrm>
                <a:off x="243912" y="228600"/>
                <a:ext cx="2651688" cy="175432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התעודה </a:t>
                </a:r>
              </a:p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הראשונה </a:t>
                </a:r>
              </a:p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שלי</a:t>
                </a:r>
                <a:endParaRPr lang="he-IL" sz="36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  <p:pic>
            <p:nvPicPr>
              <p:cNvPr id="51" name="Picture 4" descr="C:\Users\Sigal Miron\Desktop\סיגל סטאקים\בייבי\אלמנטים בייבי\032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476807">
                <a:off x="129944" y="1115034"/>
                <a:ext cx="735013" cy="11107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1" name="Group 40"/>
            <p:cNvGrpSpPr/>
            <p:nvPr/>
          </p:nvGrpSpPr>
          <p:grpSpPr>
            <a:xfrm>
              <a:off x="76200" y="2359981"/>
              <a:ext cx="2917053" cy="2135819"/>
              <a:chOff x="76200" y="76200"/>
              <a:chExt cx="2917053" cy="2254086"/>
            </a:xfrm>
          </p:grpSpPr>
          <p:pic>
            <p:nvPicPr>
              <p:cNvPr id="46" name="Picture 2" descr="http://www.cliparthut.com/clip-arts/1060/blank-certificate-clip-art-1060940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76200"/>
                <a:ext cx="2917053" cy="22540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7" name="TextBox 46"/>
              <p:cNvSpPr txBox="1"/>
              <p:nvPr/>
            </p:nvSpPr>
            <p:spPr>
              <a:xfrm>
                <a:off x="243912" y="228600"/>
                <a:ext cx="2651688" cy="175432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התעודה </a:t>
                </a:r>
              </a:p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הראשונה </a:t>
                </a:r>
              </a:p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שלי</a:t>
                </a:r>
                <a:endParaRPr lang="he-IL" sz="36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  <p:pic>
            <p:nvPicPr>
              <p:cNvPr id="48" name="Picture 4" descr="C:\Users\Sigal Miron\Desktop\סיגל סטאקים\בייבי\אלמנטים בייבי\032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476807">
                <a:off x="129944" y="1115034"/>
                <a:ext cx="735013" cy="11107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2" name="Group 41"/>
            <p:cNvGrpSpPr/>
            <p:nvPr/>
          </p:nvGrpSpPr>
          <p:grpSpPr>
            <a:xfrm>
              <a:off x="61403" y="4648200"/>
              <a:ext cx="2917053" cy="2135819"/>
              <a:chOff x="76200" y="76200"/>
              <a:chExt cx="2917053" cy="2254086"/>
            </a:xfrm>
          </p:grpSpPr>
          <p:pic>
            <p:nvPicPr>
              <p:cNvPr id="43" name="Picture 2" descr="http://www.cliparthut.com/clip-arts/1060/blank-certificate-clip-art-1060940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76200"/>
                <a:ext cx="2917053" cy="22540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4" name="TextBox 43"/>
              <p:cNvSpPr txBox="1"/>
              <p:nvPr/>
            </p:nvSpPr>
            <p:spPr>
              <a:xfrm>
                <a:off x="243912" y="228600"/>
                <a:ext cx="2651688" cy="175432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התעודה </a:t>
                </a:r>
              </a:p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הראשונה </a:t>
                </a:r>
              </a:p>
              <a:p>
                <a:pPr algn="ctr"/>
                <a:r>
                  <a:rPr lang="he-IL" sz="36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שלי</a:t>
                </a:r>
                <a:endParaRPr lang="he-IL" sz="36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  <p:pic>
            <p:nvPicPr>
              <p:cNvPr id="45" name="Picture 4" descr="C:\Users\Sigal Miron\Desktop\סיגל סטאקים\בייבי\אלמנטים בייבי\032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476807">
                <a:off x="129944" y="1115034"/>
                <a:ext cx="735013" cy="11107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5" name="Group 24"/>
          <p:cNvGrpSpPr/>
          <p:nvPr/>
        </p:nvGrpSpPr>
        <p:grpSpPr>
          <a:xfrm>
            <a:off x="1905000" y="6595646"/>
            <a:ext cx="5054103" cy="338554"/>
            <a:chOff x="3547137" y="6595646"/>
            <a:chExt cx="5054103" cy="338554"/>
          </a:xfrm>
        </p:grpSpPr>
        <p:sp>
          <p:nvSpPr>
            <p:cNvPr id="7" name="TextBox 6"/>
            <p:cNvSpPr txBox="1"/>
            <p:nvPr/>
          </p:nvSpPr>
          <p:spPr>
            <a:xfrm>
              <a:off x="5334000" y="6626423"/>
              <a:ext cx="3267240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sz="1400" dirty="0" smtClean="0">
                  <a:solidFill>
                    <a:schemeClr val="accent4">
                      <a:lumMod val="75000"/>
                    </a:schemeClr>
                  </a:solidFill>
                </a:rPr>
                <a:t>לרעיונות נוספים כנסו לאתר אמהות משקיעות</a:t>
              </a:r>
              <a:endParaRPr lang="he-IL" sz="14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47137" y="6595646"/>
              <a:ext cx="2015463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600" dirty="0" smtClean="0">
                  <a:solidFill>
                    <a:schemeClr val="accent4">
                      <a:lumMod val="75000"/>
                    </a:schemeClr>
                  </a:solidFill>
                </a:rPr>
                <a:t>www.mashkiot.co.il</a:t>
              </a:r>
              <a:endParaRPr lang="he-IL" sz="16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5096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Sigal Miron</dc:creator>
  <cp:lastModifiedBy>Sigal Miron</cp:lastModifiedBy>
  <cp:revision>4</cp:revision>
  <dcterms:created xsi:type="dcterms:W3CDTF">2006-08-16T00:00:00Z</dcterms:created>
  <dcterms:modified xsi:type="dcterms:W3CDTF">2016-01-17T10:38:32Z</dcterms:modified>
</cp:coreProperties>
</file>