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876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2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887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894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884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87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95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207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13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00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E21A-6056-48F2-905D-FF8A69E3CA34}" type="datetimeFigureOut">
              <a:rPr lang="he-IL" smtClean="0"/>
              <a:t>ח'/שבט/תשע"ו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680E-B0E9-4981-AAE7-B3962CE952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561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00034772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000347673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2754949" y="4223357"/>
            <a:ext cx="54187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ערב אלכוהול </a:t>
            </a:r>
            <a:endParaRPr lang="he-IL" sz="3600" dirty="0">
              <a:ln>
                <a:solidFill>
                  <a:srgbClr val="92D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+mj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/>
          <p:cNvSpPr txBox="1"/>
          <p:nvPr/>
        </p:nvSpPr>
        <p:spPr>
          <a:xfrm>
            <a:off x="2894094" y="1519720"/>
            <a:ext cx="54187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מתנה בעטיפה</a:t>
            </a:r>
            <a:endParaRPr lang="he-IL" sz="3600" dirty="0">
              <a:ln>
                <a:solidFill>
                  <a:srgbClr val="92D05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+mj-cs"/>
            </a:endParaRPr>
          </a:p>
        </p:txBody>
      </p:sp>
      <p:pic>
        <p:nvPicPr>
          <p:cNvPr id="8194" name="Picture 2" descr="Smoke PNG image, smok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" y="3625603"/>
            <a:ext cx="4625081" cy="119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Gift box PNG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1224548"/>
            <a:ext cx="1383766" cy="13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pic>
        <p:nvPicPr>
          <p:cNvPr id="30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25" y="4194965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644" y="4194965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115" y="4180416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5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00034774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000347675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96" name="Picture 4" descr="Gift box PNG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1224548"/>
            <a:ext cx="1383766" cy="13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4094" y="1519720"/>
            <a:ext cx="541873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פטור </a:t>
            </a:r>
            <a:r>
              <a:rPr lang="he-IL" sz="32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מכביסה וכלים</a:t>
            </a:r>
            <a:endParaRPr lang="he-IL" sz="3200" dirty="0">
              <a:ln>
                <a:solidFill>
                  <a:srgbClr val="92D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4949" y="4247537"/>
            <a:ext cx="541873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פטור מהסעות חוגים</a:t>
            </a:r>
            <a:endParaRPr lang="he-IL" sz="3200" dirty="0">
              <a:ln>
                <a:solidFill>
                  <a:srgbClr val="92D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</a:endParaRPr>
          </a:p>
        </p:txBody>
      </p:sp>
      <p:pic>
        <p:nvPicPr>
          <p:cNvPr id="32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84" y="4157592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03" y="4157592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274" y="4143043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66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00034776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000347677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4949" y="4247537"/>
            <a:ext cx="541873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פטור ממקלחות ילדוד'ס</a:t>
            </a:r>
            <a:endParaRPr lang="he-IL" sz="3200" dirty="0">
              <a:ln>
                <a:solidFill>
                  <a:srgbClr val="92D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7715" y="1359398"/>
            <a:ext cx="541873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ערב </a:t>
            </a:r>
            <a:r>
              <a:rPr lang="he-IL" sz="5400" dirty="0" smtClean="0">
                <a:ln>
                  <a:solidFill>
                    <a:srgbClr val="92D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בנות</a:t>
            </a:r>
            <a:endParaRPr lang="he-IL" sz="5400" dirty="0">
              <a:ln>
                <a:solidFill>
                  <a:srgbClr val="92D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</a:endParaRPr>
          </a:p>
        </p:txBody>
      </p:sp>
      <p:pic>
        <p:nvPicPr>
          <p:cNvPr id="35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93" y="41460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012" y="41460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83" y="4131459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3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00034778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 </a:t>
            </a:r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000347679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96" name="Picture 4" descr="Gift box PNG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1224548"/>
            <a:ext cx="1383766" cy="13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pic>
        <p:nvPicPr>
          <p:cNvPr id="23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226" y="41460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345" y="41460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16" y="4131459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8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00034780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0003476781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96" name="Picture 4" descr="Gift box PNG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1224548"/>
            <a:ext cx="1383766" cy="13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pic>
        <p:nvPicPr>
          <p:cNvPr id="23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84" y="41045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03" y="41045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274" y="4089959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61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6062" y="263841"/>
            <a:ext cx="11616744" cy="2452856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1670517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062" y="482780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00034782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028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33598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45090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6062" y="2961279"/>
            <a:ext cx="11616744" cy="2452856"/>
          </a:xfrm>
          <a:prstGeom prst="roundRect">
            <a:avLst/>
          </a:prstGeom>
          <a:solidFill>
            <a:srgbClr val="660033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Picture 2" descr="http://www.clker.com/cliparts/p/4/3/w/r/s/bar-code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4367955"/>
            <a:ext cx="1985024" cy="109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6062" y="3180218"/>
            <a:ext cx="1161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av Yad CLM" panose="02000603000000000000" pitchFamily="50" charset="-79"/>
                <a:cs typeface="Ktav Yad CLM" panose="02000603000000000000" pitchFamily="50" charset="-79"/>
              </a:rPr>
              <a:t>קופון אהבה מס. 000347683</a:t>
            </a:r>
            <a:endParaRPr lang="he-I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av Yad CLM" panose="02000603000000000000" pitchFamily="50" charset="-79"/>
              <a:cs typeface="Ktav Yad CLM" panose="02000603000000000000" pitchFamily="50" charset="-79"/>
            </a:endParaRPr>
          </a:p>
        </p:txBody>
      </p:sp>
      <p:pic>
        <p:nvPicPr>
          <p:cNvPr id="17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8" y="3031036"/>
            <a:ext cx="1156670" cy="11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Bow P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9698" y="2942528"/>
            <a:ext cx="2963108" cy="22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64315" y="6011889"/>
            <a:ext cx="1643929" cy="371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mashkiot.co.il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3443" y="5802786"/>
            <a:ext cx="15943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אמהות</a:t>
            </a:r>
          </a:p>
          <a:p>
            <a:pPr algn="ctr"/>
            <a:r>
              <a:rPr lang="he-I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e CLM" panose="02000603000000000000" pitchFamily="2" charset="-79"/>
                <a:cs typeface="Simple CLM" panose="02000603000000000000" pitchFamily="2" charset="-79"/>
              </a:rPr>
              <a:t>משקיעות</a:t>
            </a:r>
            <a:endParaRPr lang="he-I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e CLM" panose="02000603000000000000" pitchFamily="2" charset="-79"/>
              <a:cs typeface="Simple CLM" panose="02000603000000000000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69" y="5802786"/>
            <a:ext cx="927510" cy="944581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2754949" y="3906855"/>
            <a:ext cx="5418731" cy="1267924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2894094" y="1203218"/>
            <a:ext cx="5418731" cy="1267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96" name="Picture 4" descr="Gift box PNG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1224548"/>
            <a:ext cx="1383766" cy="13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5245556" y="2297312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5464315" y="2338812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45556" y="4988341"/>
            <a:ext cx="6257445" cy="34246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5464315" y="5029841"/>
            <a:ext cx="591296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dirty="0" smtClean="0">
                <a:solidFill>
                  <a:schemeClr val="bg1"/>
                </a:solidFill>
              </a:rPr>
              <a:t>קופון זה הינו חד פעמי ואינו ניתן להעברה * ההנהלה שומרת לעצמה לשנות את תוקף המבצע בכל עת</a:t>
            </a:r>
            <a:endParaRPr lang="he-IL" sz="1100" dirty="0">
              <a:solidFill>
                <a:schemeClr val="bg1"/>
              </a:solidFill>
            </a:endParaRPr>
          </a:p>
        </p:txBody>
      </p:sp>
      <p:pic>
        <p:nvPicPr>
          <p:cNvPr id="23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924" y="4119057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043" y="4119057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pngimg.com/upload/diamond_PNG66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514" y="4104508"/>
            <a:ext cx="746009" cy="7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02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Ktav Yad CLM</vt:lpstr>
      <vt:lpstr>Simple CLM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 Laiter Dahari</dc:creator>
  <cp:lastModifiedBy>Gali Laiter Dahari</cp:lastModifiedBy>
  <cp:revision>1</cp:revision>
  <dcterms:created xsi:type="dcterms:W3CDTF">2016-01-18T08:39:19Z</dcterms:created>
  <dcterms:modified xsi:type="dcterms:W3CDTF">2016-01-18T08:40:05Z</dcterms:modified>
</cp:coreProperties>
</file>