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53F3"/>
    <a:srgbClr val="7A74E8"/>
    <a:srgbClr val="A788D4"/>
    <a:srgbClr val="FF5050"/>
    <a:srgbClr val="FF9999"/>
    <a:srgbClr val="FF66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32" autoAdjust="0"/>
  </p:normalViewPr>
  <p:slideViewPr>
    <p:cSldViewPr>
      <p:cViewPr>
        <p:scale>
          <a:sx n="100" d="100"/>
          <a:sy n="100" d="100"/>
        </p:scale>
        <p:origin x="-20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 rot="16200000">
            <a:off x="6835550" y="1970417"/>
            <a:ext cx="42242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solidFill>
                  <a:schemeClr val="accent5">
                    <a:lumMod val="75000"/>
                  </a:schemeClr>
                </a:solidFill>
              </a:rPr>
              <a:t>לרעיונות נוספים כנסו לאתר אמהות משקיעות </a:t>
            </a:r>
            <a:endParaRPr lang="he-I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934633" y="5050700"/>
            <a:ext cx="202606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www.mashkiot.co.il</a:t>
            </a:r>
            <a:endParaRPr lang="he-IL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00" y="182283"/>
            <a:ext cx="8295743" cy="1335216"/>
            <a:chOff x="223657" y="182283"/>
            <a:chExt cx="8295743" cy="1335216"/>
          </a:xfrm>
        </p:grpSpPr>
        <p:pic>
          <p:nvPicPr>
            <p:cNvPr id="79" name="Picture 78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400" y="182283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79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181" y="224498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80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759" y="192049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77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00" y="228600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57" y="228601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TextBox 120"/>
            <p:cNvSpPr txBox="1"/>
            <p:nvPr/>
          </p:nvSpPr>
          <p:spPr>
            <a:xfrm>
              <a:off x="433155" y="914400"/>
              <a:ext cx="98135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</a:t>
              </a:r>
            </a:p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b="1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487705" y="457800"/>
              <a:ext cx="678391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630831" y="253425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410200" y="314231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255005" y="228600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026" name="Picture 2" descr="C:\Users\Sigal Miron\Desktop\סיגל סטאקים\בייבי\אלמנטים בייבי\03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762" y="762000"/>
              <a:ext cx="528638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9034" y="822234"/>
              <a:ext cx="625566" cy="625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Sigal Miron\Desktop\סיגל סטאקים\בייבי\אלמנטים בייבי\01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776" y="481612"/>
              <a:ext cx="1101762" cy="487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Sigal Miron\Desktop\סיגל סטאקים\בייבי\אלמנטים בייבי\008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780480"/>
              <a:ext cx="441630" cy="591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Sigal Miron\Desktop\סיגל סטאקים\בייבי\אלמנטים בייבי\03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38639">
              <a:off x="2032798" y="394775"/>
              <a:ext cx="697060" cy="1053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4" name="Group 73"/>
          <p:cNvGrpSpPr/>
          <p:nvPr/>
        </p:nvGrpSpPr>
        <p:grpSpPr>
          <a:xfrm>
            <a:off x="314875" y="1828800"/>
            <a:ext cx="8295743" cy="1335216"/>
            <a:chOff x="223657" y="182283"/>
            <a:chExt cx="8295743" cy="1335216"/>
          </a:xfrm>
        </p:grpSpPr>
        <p:pic>
          <p:nvPicPr>
            <p:cNvPr id="75" name="Picture 74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400" y="182283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75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181" y="224498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76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759" y="192049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81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00" y="228600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82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57" y="228601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TextBox 83"/>
            <p:cNvSpPr txBox="1"/>
            <p:nvPr/>
          </p:nvSpPr>
          <p:spPr>
            <a:xfrm>
              <a:off x="433155" y="914400"/>
              <a:ext cx="98135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</a:t>
              </a:r>
            </a:p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b="1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487705" y="457800"/>
              <a:ext cx="678391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630831" y="253425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410200" y="314231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255005" y="228600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89" name="Picture 2" descr="C:\Users\Sigal Miron\Desktop\סיגל סטאקים\בייבי\אלמנטים בייבי\03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762" y="762000"/>
              <a:ext cx="528638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3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9034" y="822234"/>
              <a:ext cx="625566" cy="625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4" descr="C:\Users\Sigal Miron\Desktop\סיגל סטאקים\בייבי\אלמנטים בייבי\01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776" y="481612"/>
              <a:ext cx="1101762" cy="487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5" descr="C:\Users\Sigal Miron\Desktop\סיגל סטאקים\בייבי\אלמנטים בייבי\008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780480"/>
              <a:ext cx="441630" cy="591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6" descr="C:\Users\Sigal Miron\Desktop\סיגל סטאקים\בייבי\אלמנטים בייבי\03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38639">
              <a:off x="2032798" y="394775"/>
              <a:ext cx="697060" cy="1053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338776" y="3505200"/>
            <a:ext cx="8295743" cy="1335216"/>
            <a:chOff x="223657" y="182283"/>
            <a:chExt cx="8295743" cy="1335216"/>
          </a:xfrm>
        </p:grpSpPr>
        <p:pic>
          <p:nvPicPr>
            <p:cNvPr id="95" name="Picture 94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400" y="182283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95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181" y="224498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759" y="192049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97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00" y="228600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98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57" y="228601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" name="TextBox 99"/>
            <p:cNvSpPr txBox="1"/>
            <p:nvPr/>
          </p:nvSpPr>
          <p:spPr>
            <a:xfrm>
              <a:off x="433155" y="914400"/>
              <a:ext cx="98135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</a:t>
              </a:r>
            </a:p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b="1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487705" y="457800"/>
              <a:ext cx="678391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630831" y="253425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410200" y="314231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255005" y="228600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05" name="Picture 2" descr="C:\Users\Sigal Miron\Desktop\סיגל סטאקים\בייבי\אלמנטים בייבי\03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762" y="762000"/>
              <a:ext cx="528638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3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9034" y="822234"/>
              <a:ext cx="625566" cy="625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4" descr="C:\Users\Sigal Miron\Desktop\סיגל סטאקים\בייבי\אלמנטים בייבי\01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776" y="481612"/>
              <a:ext cx="1101762" cy="487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5" descr="C:\Users\Sigal Miron\Desktop\סיגל סטאקים\בייבי\אלמנטים בייבי\008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780480"/>
              <a:ext cx="441630" cy="591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6" descr="C:\Users\Sigal Miron\Desktop\סיגל סטאקים\בייבי\אלמנטים בייבי\03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38639">
              <a:off x="2032798" y="394775"/>
              <a:ext cx="697060" cy="1053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0" name="Group 109"/>
          <p:cNvGrpSpPr/>
          <p:nvPr/>
        </p:nvGrpSpPr>
        <p:grpSpPr>
          <a:xfrm>
            <a:off x="416343" y="5235366"/>
            <a:ext cx="8295743" cy="1335216"/>
            <a:chOff x="223657" y="182283"/>
            <a:chExt cx="8295743" cy="1335216"/>
          </a:xfrm>
        </p:grpSpPr>
        <p:pic>
          <p:nvPicPr>
            <p:cNvPr id="111" name="Picture 110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7400" y="182283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111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181" y="224498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112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7759" y="192049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113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600" y="228600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114" descr="http://images.clipartpanda.com/circle-frame-clip-art-bord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57" y="228601"/>
              <a:ext cx="1332000" cy="1288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6" name="TextBox 115"/>
            <p:cNvSpPr txBox="1"/>
            <p:nvPr/>
          </p:nvSpPr>
          <p:spPr>
            <a:xfrm>
              <a:off x="433155" y="914400"/>
              <a:ext cx="98135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</a:t>
              </a:r>
            </a:p>
            <a:p>
              <a:pPr algn="ctr"/>
              <a:r>
                <a:rPr lang="he-IL" sz="1600" b="1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b="1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487705" y="457800"/>
              <a:ext cx="678391" cy="8309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630831" y="253425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410200" y="314231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255005" y="228600"/>
              <a:ext cx="109356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אני אח </a:t>
              </a:r>
            </a:p>
            <a:p>
              <a:pPr algn="ctr"/>
              <a:r>
                <a:rPr lang="he-IL" sz="1600" dirty="0" smtClean="0">
                  <a:solidFill>
                    <a:schemeClr val="accent5">
                      <a:lumMod val="75000"/>
                    </a:schemeClr>
                  </a:solidFill>
                  <a:latin typeface="Anka CLM" pitchFamily="2" charset="-79"/>
                  <a:cs typeface="Anka CLM" pitchFamily="2" charset="-79"/>
                </a:rPr>
                <a:t>גדול</a:t>
              </a:r>
              <a:endParaRPr lang="he-IL" sz="1600" dirty="0">
                <a:solidFill>
                  <a:schemeClr val="accent5">
                    <a:lumMod val="75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22" name="Picture 2" descr="C:\Users\Sigal Miron\Desktop\סיגל סטאקים\בייבי\אלמנטים בייבי\03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4762" y="762000"/>
              <a:ext cx="528638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3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9034" y="822234"/>
              <a:ext cx="625566" cy="625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4" descr="C:\Users\Sigal Miron\Desktop\סיגל סטאקים\בייבי\אלמנטים בייבי\01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776" y="481612"/>
              <a:ext cx="1101762" cy="487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5" descr="C:\Users\Sigal Miron\Desktop\סיגל סטאקים\בייבי\אלמנטים בייבי\008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780480"/>
              <a:ext cx="441630" cy="591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" name="Picture 6" descr="C:\Users\Sigal Miron\Desktop\סיגל סטאקים\בייבי\אלמנטים בייבי\03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38639">
              <a:off x="2032798" y="394775"/>
              <a:ext cx="697060" cy="1053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948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67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13</cp:revision>
  <cp:lastPrinted>2016-01-17T20:22:27Z</cp:lastPrinted>
  <dcterms:created xsi:type="dcterms:W3CDTF">2006-08-16T00:00:00Z</dcterms:created>
  <dcterms:modified xsi:type="dcterms:W3CDTF">2016-01-17T23:15:51Z</dcterms:modified>
</cp:coreProperties>
</file>