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32" autoAdjust="0"/>
  </p:normalViewPr>
  <p:slideViewPr>
    <p:cSldViewPr>
      <p:cViewPr>
        <p:scale>
          <a:sx n="100" d="100"/>
          <a:sy n="100" d="100"/>
        </p:scale>
        <p:origin x="-200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 rot="16200000">
            <a:off x="6835550" y="1970417"/>
            <a:ext cx="422423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>
                <a:solidFill>
                  <a:schemeClr val="accent5">
                    <a:lumMod val="75000"/>
                  </a:schemeClr>
                </a:solidFill>
              </a:rPr>
              <a:t>לרעיונות נוספים כנסו לאתר אמהות משקיעות </a:t>
            </a:r>
            <a:endParaRPr lang="he-IL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7934633" y="5050700"/>
            <a:ext cx="202606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www.mashkiot.co.il</a:t>
            </a:r>
            <a:endParaRPr lang="he-IL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23657" y="182283"/>
            <a:ext cx="8295743" cy="1335216"/>
            <a:chOff x="223657" y="182283"/>
            <a:chExt cx="8295743" cy="1335216"/>
          </a:xfrm>
        </p:grpSpPr>
        <p:pic>
          <p:nvPicPr>
            <p:cNvPr id="79" name="Picture 78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7400" y="182283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" name="Picture 79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1181" y="224498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80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7759" y="192049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8" name="Picture 77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8600" y="228600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657" y="228601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1" name="TextBox 120"/>
            <p:cNvSpPr txBox="1"/>
            <p:nvPr/>
          </p:nvSpPr>
          <p:spPr>
            <a:xfrm>
              <a:off x="433155" y="914400"/>
              <a:ext cx="98135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b="1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</a:t>
              </a:r>
              <a:r>
                <a:rPr lang="he-IL" sz="1600" b="1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אח</a:t>
              </a:r>
              <a:endParaRPr lang="he-IL" sz="1600" b="1" dirty="0" smtClean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600" b="1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b="1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2487705" y="457800"/>
              <a:ext cx="678391" cy="83099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</a:t>
              </a: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אח </a:t>
              </a:r>
              <a:endParaRPr lang="he-IL" sz="1600" dirty="0" smtClean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3630831" y="253425"/>
              <a:ext cx="109356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</a:t>
              </a:r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אח </a:t>
              </a:r>
              <a:endParaRPr lang="he-IL" sz="1600" dirty="0" smtClean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5410200" y="314231"/>
              <a:ext cx="109356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</a:t>
              </a:r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אח </a:t>
              </a:r>
              <a:endParaRPr lang="he-IL" sz="1600" dirty="0" smtClean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7255005" y="228600"/>
              <a:ext cx="109356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</a:t>
              </a:r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אח </a:t>
              </a:r>
              <a:endParaRPr lang="he-IL" sz="1600" dirty="0" smtClean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182" name="Picture 2" descr="C:\Users\Sigal Miron\Desktop\סיגל סטאקים\בייבי\אלמנטים בייבי\21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431900">
              <a:off x="372123" y="482900"/>
              <a:ext cx="1063943" cy="506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3" name="Picture 3" descr="C:\Users\Sigal Miron\Desktop\סיגל סטאקים\בייבי\אלמנטים בייבי\13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0" y="829488"/>
              <a:ext cx="533400" cy="618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4" name="Picture 4" descr="C:\Users\Sigal Miron\Desktop\סיגל סטאקים\בייבי\אלמנטים בייבי\29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762000"/>
              <a:ext cx="502801" cy="6127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5" name="Picture 5" descr="C:\Users\Sigal Miron\Desktop\סיגל סטאקים\בייבי\אלמנטים בייבי\27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580844">
              <a:off x="2042233" y="453188"/>
              <a:ext cx="648965" cy="1036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6" name="Picture 6" descr="C:\Users\Sigal Miron\Desktop\סיגל סטאקים\בייבי\אלמנטים בייבי\09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755580"/>
              <a:ext cx="769969" cy="616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6" name="Group 125"/>
          <p:cNvGrpSpPr/>
          <p:nvPr/>
        </p:nvGrpSpPr>
        <p:grpSpPr>
          <a:xfrm>
            <a:off x="238657" y="1865184"/>
            <a:ext cx="8295743" cy="1335216"/>
            <a:chOff x="223657" y="182283"/>
            <a:chExt cx="8295743" cy="1335216"/>
          </a:xfrm>
        </p:grpSpPr>
        <p:pic>
          <p:nvPicPr>
            <p:cNvPr id="127" name="Picture 126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7400" y="182283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127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1181" y="224498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9" name="Picture 128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7759" y="192049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0" name="Picture 129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8600" y="228600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1" name="Picture 130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657" y="228601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2" name="TextBox 131"/>
            <p:cNvSpPr txBox="1"/>
            <p:nvPr/>
          </p:nvSpPr>
          <p:spPr>
            <a:xfrm>
              <a:off x="433155" y="914400"/>
              <a:ext cx="98135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b="1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</a:t>
              </a:r>
              <a:r>
                <a:rPr lang="he-IL" sz="1600" b="1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אח</a:t>
              </a:r>
              <a:endParaRPr lang="he-IL" sz="1600" b="1" dirty="0" smtClean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600" b="1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b="1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2487705" y="457800"/>
              <a:ext cx="678391" cy="83099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</a:t>
              </a: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אח </a:t>
              </a:r>
              <a:endParaRPr lang="he-IL" sz="1600" dirty="0" smtClean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3630831" y="253425"/>
              <a:ext cx="109356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</a:t>
              </a:r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אח </a:t>
              </a:r>
              <a:endParaRPr lang="he-IL" sz="1600" dirty="0" smtClean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410200" y="314231"/>
              <a:ext cx="109356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</a:t>
              </a:r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אח </a:t>
              </a:r>
              <a:endParaRPr lang="he-IL" sz="1600" dirty="0" smtClean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255005" y="228600"/>
              <a:ext cx="109356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</a:t>
              </a:r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אח </a:t>
              </a:r>
              <a:endParaRPr lang="he-IL" sz="1600" dirty="0" smtClean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137" name="Picture 2" descr="C:\Users\Sigal Miron\Desktop\סיגל סטאקים\בייבי\אלמנטים בייבי\21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431900">
              <a:off x="372123" y="482900"/>
              <a:ext cx="1063943" cy="506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8" name="Picture 3" descr="C:\Users\Sigal Miron\Desktop\סיגל סטאקים\בייבי\אלמנטים בייבי\13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0" y="829488"/>
              <a:ext cx="533400" cy="618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9" name="Picture 4" descr="C:\Users\Sigal Miron\Desktop\סיגל סטאקים\בייבי\אלמנטים בייבי\29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762000"/>
              <a:ext cx="502801" cy="6127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0" name="Picture 5" descr="C:\Users\Sigal Miron\Desktop\סיגל סטאקים\בייבי\אלמנטים בייבי\27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580844">
              <a:off x="2042233" y="453188"/>
              <a:ext cx="648965" cy="1036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1" name="Picture 6" descr="C:\Users\Sigal Miron\Desktop\סיגל סטאקים\בייבי\אלמנטים בייבי\09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755580"/>
              <a:ext cx="769969" cy="616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2" name="Group 141"/>
          <p:cNvGrpSpPr/>
          <p:nvPr/>
        </p:nvGrpSpPr>
        <p:grpSpPr>
          <a:xfrm>
            <a:off x="228600" y="3554724"/>
            <a:ext cx="8295743" cy="1335216"/>
            <a:chOff x="223657" y="182283"/>
            <a:chExt cx="8295743" cy="1335216"/>
          </a:xfrm>
        </p:grpSpPr>
        <p:pic>
          <p:nvPicPr>
            <p:cNvPr id="143" name="Picture 142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7400" y="182283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4" name="Picture 143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1181" y="224498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5" name="Picture 144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7759" y="192049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6" name="Picture 145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8600" y="228600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7" name="Picture 146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657" y="228601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8" name="TextBox 147"/>
            <p:cNvSpPr txBox="1"/>
            <p:nvPr/>
          </p:nvSpPr>
          <p:spPr>
            <a:xfrm>
              <a:off x="433155" y="914400"/>
              <a:ext cx="98135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b="1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</a:t>
              </a:r>
              <a:r>
                <a:rPr lang="he-IL" sz="1600" b="1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אח</a:t>
              </a:r>
              <a:endParaRPr lang="he-IL" sz="1600" b="1" dirty="0" smtClean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600" b="1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b="1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2487705" y="457800"/>
              <a:ext cx="678391" cy="83099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</a:t>
              </a: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אח </a:t>
              </a:r>
              <a:endParaRPr lang="he-IL" sz="1600" dirty="0" smtClean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630831" y="253425"/>
              <a:ext cx="109356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</a:t>
              </a:r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אח </a:t>
              </a:r>
              <a:endParaRPr lang="he-IL" sz="1600" dirty="0" smtClean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410200" y="314231"/>
              <a:ext cx="109356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</a:t>
              </a:r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אח </a:t>
              </a:r>
              <a:endParaRPr lang="he-IL" sz="1600" dirty="0" smtClean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7255005" y="228600"/>
              <a:ext cx="109356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</a:t>
              </a:r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אח </a:t>
              </a:r>
              <a:endParaRPr lang="he-IL" sz="1600" dirty="0" smtClean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153" name="Picture 2" descr="C:\Users\Sigal Miron\Desktop\סיגל סטאקים\בייבי\אלמנטים בייבי\21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431900">
              <a:off x="372123" y="482900"/>
              <a:ext cx="1063943" cy="506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4" name="Picture 3" descr="C:\Users\Sigal Miron\Desktop\סיגל סטאקים\בייבי\אלמנטים בייבי\13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0" y="829488"/>
              <a:ext cx="533400" cy="618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5" name="Picture 4" descr="C:\Users\Sigal Miron\Desktop\סיגל סטאקים\בייבי\אלמנטים בייבי\29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762000"/>
              <a:ext cx="502801" cy="6127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6" name="Picture 5" descr="C:\Users\Sigal Miron\Desktop\סיגל סטאקים\בייבי\אלמנטים בייבי\27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580844">
              <a:off x="2042233" y="453188"/>
              <a:ext cx="648965" cy="1036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7" name="Picture 6" descr="C:\Users\Sigal Miron\Desktop\סיגל סטאקים\בייבי\אלמנטים בייבי\09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755580"/>
              <a:ext cx="769969" cy="616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8" name="Group 157"/>
          <p:cNvGrpSpPr/>
          <p:nvPr/>
        </p:nvGrpSpPr>
        <p:grpSpPr>
          <a:xfrm>
            <a:off x="304800" y="5230413"/>
            <a:ext cx="8295743" cy="1335216"/>
            <a:chOff x="223657" y="182283"/>
            <a:chExt cx="8295743" cy="1335216"/>
          </a:xfrm>
        </p:grpSpPr>
        <p:pic>
          <p:nvPicPr>
            <p:cNvPr id="159" name="Picture 158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7400" y="182283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0" name="Picture 159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1181" y="224498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1" name="Picture 160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7759" y="192049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2" name="Picture 161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8600" y="228600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3" name="Picture 162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657" y="228601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4" name="TextBox 163"/>
            <p:cNvSpPr txBox="1"/>
            <p:nvPr/>
          </p:nvSpPr>
          <p:spPr>
            <a:xfrm>
              <a:off x="433155" y="914400"/>
              <a:ext cx="98135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b="1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</a:t>
              </a:r>
              <a:r>
                <a:rPr lang="he-IL" sz="1600" b="1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אח</a:t>
              </a:r>
              <a:endParaRPr lang="he-IL" sz="1600" b="1" dirty="0" smtClean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600" b="1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b="1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2487705" y="457800"/>
              <a:ext cx="678391" cy="83099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</a:t>
              </a: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אח </a:t>
              </a:r>
              <a:endParaRPr lang="he-IL" sz="1600" dirty="0" smtClean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3630831" y="253425"/>
              <a:ext cx="109356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</a:t>
              </a:r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אח </a:t>
              </a:r>
              <a:endParaRPr lang="he-IL" sz="1600" dirty="0" smtClean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5410200" y="314231"/>
              <a:ext cx="109356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</a:t>
              </a:r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אח </a:t>
              </a:r>
              <a:endParaRPr lang="he-IL" sz="1600" dirty="0" smtClean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7255005" y="228600"/>
              <a:ext cx="109356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</a:t>
              </a:r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אח </a:t>
              </a:r>
              <a:endParaRPr lang="he-IL" sz="1600" dirty="0" smtClean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169" name="Picture 2" descr="C:\Users\Sigal Miron\Desktop\סיגל סטאקים\בייבי\אלמנטים בייבי\21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431900">
              <a:off x="372123" y="482900"/>
              <a:ext cx="1063943" cy="506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0" name="Picture 3" descr="C:\Users\Sigal Miron\Desktop\סיגל סטאקים\בייבי\אלמנטים בייבי\13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0" y="829488"/>
              <a:ext cx="533400" cy="618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1" name="Picture 4" descr="C:\Users\Sigal Miron\Desktop\סיגל סטאקים\בייבי\אלמנטים בייבי\29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762000"/>
              <a:ext cx="502801" cy="6127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2" name="Picture 5" descr="C:\Users\Sigal Miron\Desktop\סיגל סטאקים\בייבי\אלמנטים בייבי\27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580844">
              <a:off x="2042233" y="453188"/>
              <a:ext cx="648965" cy="1036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3" name="Picture 6" descr="C:\Users\Sigal Miron\Desktop\סיגל סטאקים\בייבי\אלמנטים בייבי\09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755580"/>
              <a:ext cx="769969" cy="616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89483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67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Sigal Miron</dc:creator>
  <cp:lastModifiedBy>Sigal Miron</cp:lastModifiedBy>
  <cp:revision>10</cp:revision>
  <cp:lastPrinted>2016-01-17T20:22:27Z</cp:lastPrinted>
  <dcterms:created xsi:type="dcterms:W3CDTF">2006-08-16T00:00:00Z</dcterms:created>
  <dcterms:modified xsi:type="dcterms:W3CDTF">2016-01-17T23:08:50Z</dcterms:modified>
</cp:coreProperties>
</file>