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7" autoAdjust="0"/>
  </p:normalViewPr>
  <p:slideViewPr>
    <p:cSldViewPr>
      <p:cViewPr>
        <p:scale>
          <a:sx n="100" d="100"/>
          <a:sy n="100" d="100"/>
        </p:scale>
        <p:origin x="-200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52400" y="85125"/>
            <a:ext cx="8351832" cy="1399275"/>
            <a:chOff x="152400" y="85125"/>
            <a:chExt cx="8351832" cy="1399275"/>
          </a:xfrm>
        </p:grpSpPr>
        <p:pic>
          <p:nvPicPr>
            <p:cNvPr id="1037" name="Picture 13" descr="C:\Users\Sigal Miron\Desktop\סיגל סטאקים\בייבי\אלמנטים בייבי\01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471" y="381000"/>
              <a:ext cx="803729" cy="3558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152400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52645" y="692130"/>
              <a:ext cx="766555" cy="6924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3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3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אחות </a:t>
              </a:r>
            </a:p>
            <a:p>
              <a:pPr algn="ctr"/>
              <a:r>
                <a:rPr lang="he-IL" sz="13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3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905000" y="152400"/>
              <a:ext cx="1341432" cy="1332000"/>
              <a:chOff x="76199" y="75600"/>
              <a:chExt cx="1341432" cy="1332000"/>
            </a:xfrm>
          </p:grpSpPr>
          <p:pic>
            <p:nvPicPr>
              <p:cNvPr id="14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99" y="75600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14822" y="381000"/>
                <a:ext cx="766555" cy="69249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3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אני </a:t>
                </a:r>
              </a:p>
              <a:p>
                <a:pPr algn="ctr"/>
                <a:r>
                  <a:rPr lang="he-IL" sz="13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אחות </a:t>
                </a:r>
              </a:p>
              <a:p>
                <a:pPr algn="ctr"/>
                <a:r>
                  <a:rPr lang="he-IL" sz="13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300" dirty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pic>
          <p:nvPicPr>
            <p:cNvPr id="1038" name="Picture 14" descr="C:\Users\Sigal Miron\Desktop\סיגל סטאקים\בייבי\אלמנטים בייבי\032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71932">
              <a:off x="2044730" y="460903"/>
              <a:ext cx="628461" cy="94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" name="Group 16"/>
            <p:cNvGrpSpPr/>
            <p:nvPr/>
          </p:nvGrpSpPr>
          <p:grpSpPr>
            <a:xfrm>
              <a:off x="3611568" y="152400"/>
              <a:ext cx="1341432" cy="1332000"/>
              <a:chOff x="258767" y="194663"/>
              <a:chExt cx="1341432" cy="1332000"/>
            </a:xfrm>
          </p:grpSpPr>
          <p:pic>
            <p:nvPicPr>
              <p:cNvPr id="18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767" y="194663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TextBox 18"/>
              <p:cNvSpPr txBox="1"/>
              <p:nvPr/>
            </p:nvSpPr>
            <p:spPr>
              <a:xfrm>
                <a:off x="352211" y="347663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2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אני אחות </a:t>
                </a:r>
              </a:p>
              <a:p>
                <a:pPr algn="ctr"/>
                <a:r>
                  <a:rPr lang="he-IL" sz="12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200" dirty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pic>
          <p:nvPicPr>
            <p:cNvPr id="1039" name="Picture 15" descr="C:\Users\Sigal Miron\Desktop\סיגל סטאקים\בייבי\אלמנטים בייבי\03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3604" y="720516"/>
              <a:ext cx="557360" cy="6427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168" y="115800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85125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C:\Users\Sigal Miron\Desktop\סיגל סטאקים\בייבי\אלמנטים בייבי\008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570" y="765348"/>
              <a:ext cx="434628" cy="581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5475898" y="314231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041" name="Picture 17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7378" y="670312"/>
              <a:ext cx="609601" cy="609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7275042" y="276822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52400" y="1724925"/>
            <a:ext cx="8351832" cy="1399275"/>
            <a:chOff x="152400" y="85125"/>
            <a:chExt cx="8351832" cy="1399275"/>
          </a:xfrm>
        </p:grpSpPr>
        <p:pic>
          <p:nvPicPr>
            <p:cNvPr id="127" name="Picture 13" descr="C:\Users\Sigal Miron\Desktop\סיגל סטאקים\בייבי\אלמנטים בייבי\01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471" y="381000"/>
              <a:ext cx="803729" cy="3558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152400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9" name="TextBox 128"/>
            <p:cNvSpPr txBox="1"/>
            <p:nvPr/>
          </p:nvSpPr>
          <p:spPr>
            <a:xfrm>
              <a:off x="452645" y="692130"/>
              <a:ext cx="766555" cy="6924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3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3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אחות </a:t>
              </a:r>
            </a:p>
            <a:p>
              <a:pPr algn="ctr"/>
              <a:r>
                <a:rPr lang="he-IL" sz="13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3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1905000" y="152400"/>
              <a:ext cx="1341432" cy="1332000"/>
              <a:chOff x="76199" y="75600"/>
              <a:chExt cx="1341432" cy="1332000"/>
            </a:xfrm>
          </p:grpSpPr>
          <p:pic>
            <p:nvPicPr>
              <p:cNvPr id="142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99" y="75600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3" name="TextBox 142"/>
              <p:cNvSpPr txBox="1"/>
              <p:nvPr/>
            </p:nvSpPr>
            <p:spPr>
              <a:xfrm>
                <a:off x="614822" y="381000"/>
                <a:ext cx="766555" cy="69249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3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אני </a:t>
                </a:r>
              </a:p>
              <a:p>
                <a:pPr algn="ctr"/>
                <a:r>
                  <a:rPr lang="he-IL" sz="13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אחות </a:t>
                </a:r>
              </a:p>
              <a:p>
                <a:pPr algn="ctr"/>
                <a:r>
                  <a:rPr lang="he-IL" sz="13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300" dirty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pic>
          <p:nvPicPr>
            <p:cNvPr id="131" name="Picture 14" descr="C:\Users\Sigal Miron\Desktop\סיגל סטאקים\בייבי\אלמנטים בייבי\032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71932">
              <a:off x="2044730" y="421303"/>
              <a:ext cx="628461" cy="94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2" name="Group 131"/>
            <p:cNvGrpSpPr/>
            <p:nvPr/>
          </p:nvGrpSpPr>
          <p:grpSpPr>
            <a:xfrm>
              <a:off x="3611568" y="152400"/>
              <a:ext cx="1341432" cy="1332000"/>
              <a:chOff x="258767" y="194663"/>
              <a:chExt cx="1341432" cy="1332000"/>
            </a:xfrm>
          </p:grpSpPr>
          <p:pic>
            <p:nvPicPr>
              <p:cNvPr id="140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767" y="194663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1" name="TextBox 140"/>
              <p:cNvSpPr txBox="1"/>
              <p:nvPr/>
            </p:nvSpPr>
            <p:spPr>
              <a:xfrm>
                <a:off x="352211" y="347663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2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אני אחות </a:t>
                </a:r>
              </a:p>
              <a:p>
                <a:pPr algn="ctr"/>
                <a:r>
                  <a:rPr lang="he-IL" sz="12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200" dirty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pic>
          <p:nvPicPr>
            <p:cNvPr id="133" name="Picture 15" descr="C:\Users\Sigal Miron\Desktop\סיגל סטאקים\בייבי\אלמנטים בייבי\03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3604" y="720516"/>
              <a:ext cx="557360" cy="6427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168" y="115800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85125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16" descr="C:\Users\Sigal Miron\Desktop\סיגל סטאקים\בייבי\אלמנטים בייבי\008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570" y="765348"/>
              <a:ext cx="434628" cy="581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7" name="TextBox 136"/>
            <p:cNvSpPr txBox="1"/>
            <p:nvPr/>
          </p:nvSpPr>
          <p:spPr>
            <a:xfrm>
              <a:off x="5475898" y="314231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38" name="Picture 17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7378" y="670312"/>
              <a:ext cx="609601" cy="609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9" name="TextBox 138"/>
            <p:cNvSpPr txBox="1"/>
            <p:nvPr/>
          </p:nvSpPr>
          <p:spPr>
            <a:xfrm>
              <a:off x="7275042" y="276822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182568" y="3401325"/>
            <a:ext cx="8351832" cy="1399275"/>
            <a:chOff x="152400" y="85125"/>
            <a:chExt cx="8351832" cy="1399275"/>
          </a:xfrm>
        </p:grpSpPr>
        <p:pic>
          <p:nvPicPr>
            <p:cNvPr id="145" name="Picture 13" descr="C:\Users\Sigal Miron\Desktop\סיגל סטאקים\בייבי\אלמנטים בייבי\01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471" y="381000"/>
              <a:ext cx="803729" cy="3558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152400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TextBox 146"/>
            <p:cNvSpPr txBox="1"/>
            <p:nvPr/>
          </p:nvSpPr>
          <p:spPr>
            <a:xfrm>
              <a:off x="452645" y="692130"/>
              <a:ext cx="766555" cy="6924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3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3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אחות </a:t>
              </a:r>
            </a:p>
            <a:p>
              <a:pPr algn="ctr"/>
              <a:r>
                <a:rPr lang="he-IL" sz="13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3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1905000" y="152400"/>
              <a:ext cx="1341432" cy="1332000"/>
              <a:chOff x="76199" y="75600"/>
              <a:chExt cx="1341432" cy="1332000"/>
            </a:xfrm>
          </p:grpSpPr>
          <p:pic>
            <p:nvPicPr>
              <p:cNvPr id="160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99" y="75600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1" name="TextBox 160"/>
              <p:cNvSpPr txBox="1"/>
              <p:nvPr/>
            </p:nvSpPr>
            <p:spPr>
              <a:xfrm>
                <a:off x="614822" y="381000"/>
                <a:ext cx="766555" cy="69249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3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אני </a:t>
                </a:r>
              </a:p>
              <a:p>
                <a:pPr algn="ctr"/>
                <a:r>
                  <a:rPr lang="he-IL" sz="13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אחות </a:t>
                </a:r>
              </a:p>
              <a:p>
                <a:pPr algn="ctr"/>
                <a:r>
                  <a:rPr lang="he-IL" sz="13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300" dirty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pic>
          <p:nvPicPr>
            <p:cNvPr id="149" name="Picture 14" descr="C:\Users\Sigal Miron\Desktop\סיגל סטאקים\בייבי\אלמנטים בייבי\032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71932">
              <a:off x="2014562" y="421303"/>
              <a:ext cx="628461" cy="94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0" name="Group 149"/>
            <p:cNvGrpSpPr/>
            <p:nvPr/>
          </p:nvGrpSpPr>
          <p:grpSpPr>
            <a:xfrm>
              <a:off x="3611568" y="152400"/>
              <a:ext cx="1341432" cy="1332000"/>
              <a:chOff x="258767" y="194663"/>
              <a:chExt cx="1341432" cy="1332000"/>
            </a:xfrm>
          </p:grpSpPr>
          <p:pic>
            <p:nvPicPr>
              <p:cNvPr id="158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767" y="194663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9" name="TextBox 158"/>
              <p:cNvSpPr txBox="1"/>
              <p:nvPr/>
            </p:nvSpPr>
            <p:spPr>
              <a:xfrm>
                <a:off x="352211" y="347663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2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אני אחות </a:t>
                </a:r>
              </a:p>
              <a:p>
                <a:pPr algn="ctr"/>
                <a:r>
                  <a:rPr lang="he-IL" sz="12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200" dirty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pic>
          <p:nvPicPr>
            <p:cNvPr id="151" name="Picture 15" descr="C:\Users\Sigal Miron\Desktop\סיגל סטאקים\בייבי\אלמנטים בייבי\03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3604" y="720516"/>
              <a:ext cx="557360" cy="6427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2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168" y="115800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85125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4" name="Picture 16" descr="C:\Users\Sigal Miron\Desktop\סיגל סטאקים\בייבי\אלמנטים בייבי\008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570" y="765348"/>
              <a:ext cx="434628" cy="581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TextBox 154"/>
            <p:cNvSpPr txBox="1"/>
            <p:nvPr/>
          </p:nvSpPr>
          <p:spPr>
            <a:xfrm>
              <a:off x="5475898" y="314231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56" name="Picture 17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7378" y="670312"/>
              <a:ext cx="609601" cy="609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7" name="TextBox 156"/>
            <p:cNvSpPr txBox="1"/>
            <p:nvPr/>
          </p:nvSpPr>
          <p:spPr>
            <a:xfrm>
              <a:off x="7275042" y="276822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52400" y="5029200"/>
            <a:ext cx="8351832" cy="1399275"/>
            <a:chOff x="152400" y="85125"/>
            <a:chExt cx="8351832" cy="1399275"/>
          </a:xfrm>
        </p:grpSpPr>
        <p:pic>
          <p:nvPicPr>
            <p:cNvPr id="163" name="Picture 13" descr="C:\Users\Sigal Miron\Desktop\סיגל סטאקים\בייבי\אלמנטים בייבי\01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471" y="381000"/>
              <a:ext cx="803729" cy="3558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152400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5" name="TextBox 164"/>
            <p:cNvSpPr txBox="1"/>
            <p:nvPr/>
          </p:nvSpPr>
          <p:spPr>
            <a:xfrm>
              <a:off x="452645" y="692130"/>
              <a:ext cx="766555" cy="69249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3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אני </a:t>
              </a:r>
            </a:p>
            <a:p>
              <a:pPr algn="ctr"/>
              <a:r>
                <a:rPr lang="he-IL" sz="13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אחות </a:t>
              </a:r>
            </a:p>
            <a:p>
              <a:pPr algn="ctr"/>
              <a:r>
                <a:rPr lang="he-IL" sz="13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3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grpSp>
          <p:nvGrpSpPr>
            <p:cNvPr id="166" name="Group 165"/>
            <p:cNvGrpSpPr/>
            <p:nvPr/>
          </p:nvGrpSpPr>
          <p:grpSpPr>
            <a:xfrm>
              <a:off x="1905000" y="152400"/>
              <a:ext cx="1341432" cy="1332000"/>
              <a:chOff x="76199" y="75600"/>
              <a:chExt cx="1341432" cy="1332000"/>
            </a:xfrm>
          </p:grpSpPr>
          <p:pic>
            <p:nvPicPr>
              <p:cNvPr id="178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99" y="75600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9" name="TextBox 178"/>
              <p:cNvSpPr txBox="1"/>
              <p:nvPr/>
            </p:nvSpPr>
            <p:spPr>
              <a:xfrm>
                <a:off x="614822" y="381000"/>
                <a:ext cx="766555" cy="69249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3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אני </a:t>
                </a:r>
              </a:p>
              <a:p>
                <a:pPr algn="ctr"/>
                <a:r>
                  <a:rPr lang="he-IL" sz="13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אחות </a:t>
                </a:r>
              </a:p>
              <a:p>
                <a:pPr algn="ctr"/>
                <a:r>
                  <a:rPr lang="he-IL" sz="13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300" dirty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pic>
          <p:nvPicPr>
            <p:cNvPr id="167" name="Picture 14" descr="C:\Users\Sigal Miron\Desktop\סיגל סטאקים\בייבי\אלמנטים בייבי\032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371932">
              <a:off x="2044730" y="393628"/>
              <a:ext cx="628461" cy="94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8" name="Group 167"/>
            <p:cNvGrpSpPr/>
            <p:nvPr/>
          </p:nvGrpSpPr>
          <p:grpSpPr>
            <a:xfrm>
              <a:off x="3611568" y="152400"/>
              <a:ext cx="1341432" cy="1332000"/>
              <a:chOff x="258767" y="194663"/>
              <a:chExt cx="1341432" cy="1332000"/>
            </a:xfrm>
          </p:grpSpPr>
          <p:pic>
            <p:nvPicPr>
              <p:cNvPr id="176" name="Picture 12" descr="http://img-fotki.yandex.ru/get/6112/130884706.18/0_72df0_9cb803aa_ori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767" y="194663"/>
                <a:ext cx="1341432" cy="13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7" name="TextBox 176"/>
              <p:cNvSpPr txBox="1"/>
              <p:nvPr/>
            </p:nvSpPr>
            <p:spPr>
              <a:xfrm>
                <a:off x="352211" y="347663"/>
                <a:ext cx="1053494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ctr"/>
                <a:r>
                  <a:rPr lang="he-IL" sz="12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אני אחות </a:t>
                </a:r>
              </a:p>
              <a:p>
                <a:pPr algn="ctr"/>
                <a:r>
                  <a:rPr lang="he-IL" sz="1200" dirty="0" smtClean="0">
                    <a:solidFill>
                      <a:srgbClr val="FF6699"/>
                    </a:solidFill>
                    <a:latin typeface="Anka CLM" pitchFamily="2" charset="-79"/>
                    <a:cs typeface="Anka CLM" pitchFamily="2" charset="-79"/>
                  </a:rPr>
                  <a:t>גדולה</a:t>
                </a:r>
                <a:endParaRPr lang="he-IL" sz="1200" dirty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endParaRPr>
              </a:p>
            </p:txBody>
          </p:sp>
        </p:grpSp>
        <p:pic>
          <p:nvPicPr>
            <p:cNvPr id="169" name="Picture 15" descr="C:\Users\Sigal Miron\Desktop\סיגל סטאקים\בייבי\אלמנטים בייבי\033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3604" y="720516"/>
              <a:ext cx="557360" cy="6427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0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168" y="115800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" name="Picture 12" descr="http://img-fotki.yandex.ru/get/6112/130884706.18/0_72df0_9cb803aa_ori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85125"/>
              <a:ext cx="1341432" cy="133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2" name="Picture 16" descr="C:\Users\Sigal Miron\Desktop\סיגל סטאקים\בייבי\אלמנטים בייבי\008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570" y="765348"/>
              <a:ext cx="434628" cy="581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3" name="TextBox 172"/>
            <p:cNvSpPr txBox="1"/>
            <p:nvPr/>
          </p:nvSpPr>
          <p:spPr>
            <a:xfrm>
              <a:off x="5475898" y="314231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pic>
          <p:nvPicPr>
            <p:cNvPr id="174" name="Picture 17" descr="C:\Users\Sigal Miron\Desktop\סיגל סטאקים\בייבי\אלמנטים בייבי\009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7378" y="670312"/>
              <a:ext cx="609601" cy="609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5" name="TextBox 174"/>
            <p:cNvSpPr txBox="1"/>
            <p:nvPr/>
          </p:nvSpPr>
          <p:spPr>
            <a:xfrm>
              <a:off x="7275042" y="276822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אני אחות </a:t>
              </a:r>
            </a:p>
            <a:p>
              <a:pPr algn="ctr"/>
              <a:r>
                <a:rPr lang="he-IL" sz="1200" dirty="0" smtClean="0">
                  <a:solidFill>
                    <a:srgbClr val="FF6699"/>
                  </a:solidFill>
                  <a:latin typeface="Anka CLM" pitchFamily="2" charset="-79"/>
                  <a:cs typeface="Anka CLM" pitchFamily="2" charset="-79"/>
                </a:rPr>
                <a:t>גדולה</a:t>
              </a:r>
              <a:endParaRPr lang="he-IL" sz="1200" dirty="0">
                <a:solidFill>
                  <a:srgbClr val="FF6699"/>
                </a:solidFill>
                <a:latin typeface="Anka CLM" pitchFamily="2" charset="-79"/>
                <a:cs typeface="Anka CLM" pitchFamily="2" charset="-79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763001" y="42966"/>
            <a:ext cx="369332" cy="6205433"/>
            <a:chOff x="8763001" y="42966"/>
            <a:chExt cx="369332" cy="6205433"/>
          </a:xfrm>
        </p:grpSpPr>
        <p:sp>
          <p:nvSpPr>
            <p:cNvPr id="16" name="TextBox 15"/>
            <p:cNvSpPr txBox="1"/>
            <p:nvPr/>
          </p:nvSpPr>
          <p:spPr>
            <a:xfrm rot="16200000">
              <a:off x="6835550" y="1970417"/>
              <a:ext cx="4224233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>
                  <a:solidFill>
                    <a:srgbClr val="FF6699"/>
                  </a:solidFill>
                </a:rPr>
                <a:t>לרעיונות נוספים כנסו לאתר אמהות משקיעות </a:t>
              </a:r>
              <a:endParaRPr lang="he-IL" dirty="0">
                <a:solidFill>
                  <a:srgbClr val="FF6699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7934633" y="5050700"/>
              <a:ext cx="202606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smtClean="0">
                  <a:solidFill>
                    <a:srgbClr val="FF6699"/>
                  </a:solidFill>
                </a:rPr>
                <a:t>www.mashkiot.co.il</a:t>
              </a:r>
              <a:endParaRPr lang="he-IL" dirty="0">
                <a:solidFill>
                  <a:srgbClr val="FF66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9483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67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6</cp:revision>
  <cp:lastPrinted>2016-01-17T20:22:27Z</cp:lastPrinted>
  <dcterms:created xsi:type="dcterms:W3CDTF">2006-08-16T00:00:00Z</dcterms:created>
  <dcterms:modified xsi:type="dcterms:W3CDTF">2016-01-17T22:49:27Z</dcterms:modified>
</cp:coreProperties>
</file>