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52400" y="-66496"/>
            <a:ext cx="3286504" cy="2124075"/>
            <a:chOff x="0" y="152400"/>
            <a:chExt cx="3286504" cy="2124075"/>
          </a:xfrm>
        </p:grpSpPr>
        <p:pic>
          <p:nvPicPr>
            <p:cNvPr id="1033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29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-121822" y="2019658"/>
            <a:ext cx="3286504" cy="2124075"/>
            <a:chOff x="0" y="152400"/>
            <a:chExt cx="3286504" cy="2124075"/>
          </a:xfrm>
        </p:grpSpPr>
        <p:pic>
          <p:nvPicPr>
            <p:cNvPr id="13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5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/>
        </p:nvGrpSpPr>
        <p:grpSpPr>
          <a:xfrm>
            <a:off x="-152400" y="4143733"/>
            <a:ext cx="3286504" cy="2124075"/>
            <a:chOff x="0" y="152400"/>
            <a:chExt cx="3286504" cy="2124075"/>
          </a:xfrm>
        </p:grpSpPr>
        <p:pic>
          <p:nvPicPr>
            <p:cNvPr id="18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20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" name="Group 51"/>
          <p:cNvGrpSpPr/>
          <p:nvPr/>
        </p:nvGrpSpPr>
        <p:grpSpPr>
          <a:xfrm>
            <a:off x="5979318" y="-76200"/>
            <a:ext cx="3286504" cy="2124075"/>
            <a:chOff x="0" y="152400"/>
            <a:chExt cx="3286504" cy="2124075"/>
          </a:xfrm>
        </p:grpSpPr>
        <p:pic>
          <p:nvPicPr>
            <p:cNvPr id="53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55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Group 56"/>
          <p:cNvGrpSpPr/>
          <p:nvPr/>
        </p:nvGrpSpPr>
        <p:grpSpPr>
          <a:xfrm>
            <a:off x="6009896" y="2009954"/>
            <a:ext cx="3286504" cy="2124075"/>
            <a:chOff x="0" y="152400"/>
            <a:chExt cx="3286504" cy="2124075"/>
          </a:xfrm>
        </p:grpSpPr>
        <p:pic>
          <p:nvPicPr>
            <p:cNvPr id="58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60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/>
          <p:cNvGrpSpPr/>
          <p:nvPr/>
        </p:nvGrpSpPr>
        <p:grpSpPr>
          <a:xfrm>
            <a:off x="5979318" y="4134029"/>
            <a:ext cx="3286504" cy="2124075"/>
            <a:chOff x="0" y="152400"/>
            <a:chExt cx="3286504" cy="2124075"/>
          </a:xfrm>
        </p:grpSpPr>
        <p:pic>
          <p:nvPicPr>
            <p:cNvPr id="63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65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 66"/>
          <p:cNvGrpSpPr/>
          <p:nvPr/>
        </p:nvGrpSpPr>
        <p:grpSpPr>
          <a:xfrm>
            <a:off x="2931318" y="-68800"/>
            <a:ext cx="3286504" cy="2124075"/>
            <a:chOff x="0" y="152400"/>
            <a:chExt cx="3286504" cy="2124075"/>
          </a:xfrm>
        </p:grpSpPr>
        <p:pic>
          <p:nvPicPr>
            <p:cNvPr id="68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70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 71"/>
          <p:cNvGrpSpPr/>
          <p:nvPr/>
        </p:nvGrpSpPr>
        <p:grpSpPr>
          <a:xfrm>
            <a:off x="2961896" y="2017354"/>
            <a:ext cx="3286504" cy="2124075"/>
            <a:chOff x="0" y="152400"/>
            <a:chExt cx="3286504" cy="2124075"/>
          </a:xfrm>
        </p:grpSpPr>
        <p:pic>
          <p:nvPicPr>
            <p:cNvPr id="73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75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2931318" y="4141429"/>
            <a:ext cx="3286504" cy="2124075"/>
            <a:chOff x="0" y="152400"/>
            <a:chExt cx="3286504" cy="2124075"/>
          </a:xfrm>
        </p:grpSpPr>
        <p:pic>
          <p:nvPicPr>
            <p:cNvPr id="78" name="Picture 9" descr="http://www.designfreelogoonline.com/wp-content/uploads/2014/12/00216-Vintage-frame-Logo-Template-logo-design-free-logos-online-0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3286504" cy="2124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TextBox 78"/>
            <p:cNvSpPr txBox="1"/>
            <p:nvPr/>
          </p:nvSpPr>
          <p:spPr>
            <a:xfrm>
              <a:off x="1643252" y="762000"/>
              <a:ext cx="125234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he-IL" sz="2400" dirty="0" smtClean="0">
                  <a:solidFill>
                    <a:srgbClr val="CC00CC"/>
                  </a:solidFill>
                  <a:latin typeface="Anka CLM" pitchFamily="2" charset="-79"/>
                  <a:cs typeface="Anka CLM" pitchFamily="2" charset="-79"/>
                </a:rPr>
                <a:t>אני אחות גדולה</a:t>
              </a:r>
              <a:endParaRPr lang="he-IL" sz="2400" dirty="0">
                <a:solidFill>
                  <a:srgbClr val="CC00CC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80" name="Picture 5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914400"/>
              <a:ext cx="1143000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6" descr="C:\Users\Sigal Miron\Desktop\סיגל סטאקים\בייבי\אלמנטים בייבי\0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500" y="433542"/>
              <a:ext cx="2218760" cy="480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4038600" y="6353175"/>
            <a:ext cx="4210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CC00CC"/>
                </a:solidFill>
              </a:rPr>
              <a:t>לעוד רעיונות כנסו לאתר אמהות משקיעות ב:</a:t>
            </a:r>
            <a:endParaRPr lang="he-IL" dirty="0">
              <a:solidFill>
                <a:srgbClr val="CC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2269" y="6353175"/>
            <a:ext cx="22455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CC00CC"/>
                </a:solidFill>
              </a:rPr>
              <a:t>www.mashkiot.co.il </a:t>
            </a:r>
            <a:endParaRPr lang="he-IL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6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5</cp:revision>
  <dcterms:created xsi:type="dcterms:W3CDTF">2006-08-16T00:00:00Z</dcterms:created>
  <dcterms:modified xsi:type="dcterms:W3CDTF">2016-01-12T10:42:44Z</dcterms:modified>
</cp:coreProperties>
</file>