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07" autoAdjust="0"/>
  </p:normalViewPr>
  <p:slideViewPr>
    <p:cSldViewPr>
      <p:cViewPr>
        <p:scale>
          <a:sx n="100" d="100"/>
          <a:sy n="100" d="100"/>
        </p:scale>
        <p:origin x="-200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8763001" y="42966"/>
            <a:ext cx="369332" cy="6205433"/>
            <a:chOff x="8763001" y="42966"/>
            <a:chExt cx="369332" cy="6205433"/>
          </a:xfrm>
        </p:grpSpPr>
        <p:sp>
          <p:nvSpPr>
            <p:cNvPr id="16" name="TextBox 15"/>
            <p:cNvSpPr txBox="1"/>
            <p:nvPr/>
          </p:nvSpPr>
          <p:spPr>
            <a:xfrm rot="16200000">
              <a:off x="6835550" y="1970417"/>
              <a:ext cx="4224233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 smtClean="0">
                  <a:solidFill>
                    <a:schemeClr val="accent5">
                      <a:lumMod val="75000"/>
                    </a:schemeClr>
                  </a:solidFill>
                </a:rPr>
                <a:t>לרעיונות נוספים כנסו לאתר אמהות משקיעות </a:t>
              </a:r>
              <a:endParaRPr lang="he-IL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7934633" y="5050700"/>
              <a:ext cx="202606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 smtClean="0">
                  <a:solidFill>
                    <a:schemeClr val="accent5">
                      <a:lumMod val="75000"/>
                    </a:schemeClr>
                  </a:solidFill>
                </a:rPr>
                <a:t>www.mashkiot.co.il</a:t>
              </a:r>
              <a:endParaRPr lang="he-IL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88936" y="1864761"/>
            <a:ext cx="8321664" cy="1411839"/>
            <a:chOff x="182568" y="85125"/>
            <a:chExt cx="8321664" cy="1411839"/>
          </a:xfrm>
        </p:grpSpPr>
        <p:pic>
          <p:nvPicPr>
            <p:cNvPr id="1036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568" y="164964"/>
              <a:ext cx="1341432" cy="13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452645" y="692130"/>
              <a:ext cx="766555" cy="69249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3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</a:t>
              </a:r>
            </a:p>
            <a:p>
              <a:pPr algn="ctr"/>
              <a:r>
                <a:rPr lang="he-IL" sz="13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אחות </a:t>
              </a:r>
            </a:p>
            <a:p>
              <a:pPr algn="ctr"/>
              <a:r>
                <a:rPr lang="he-IL" sz="13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גדולה</a:t>
              </a:r>
              <a:endParaRPr lang="he-IL" sz="13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905000" y="152400"/>
              <a:ext cx="1341432" cy="1332000"/>
              <a:chOff x="76199" y="75600"/>
              <a:chExt cx="1341432" cy="1332000"/>
            </a:xfrm>
          </p:grpSpPr>
          <p:pic>
            <p:nvPicPr>
              <p:cNvPr id="14" name="Picture 12" descr="http://img-fotki.yandex.ru/get/6112/130884706.18/0_72df0_9cb803aa_ori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199" y="75600"/>
                <a:ext cx="1341432" cy="133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614822" y="381000"/>
                <a:ext cx="766555" cy="69249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1300" dirty="0" smtClean="0">
                    <a:solidFill>
                      <a:schemeClr val="accent5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אני </a:t>
                </a:r>
              </a:p>
              <a:p>
                <a:pPr algn="ctr"/>
                <a:r>
                  <a:rPr lang="he-IL" sz="1300" dirty="0" smtClean="0">
                    <a:solidFill>
                      <a:schemeClr val="accent5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אחות </a:t>
                </a:r>
              </a:p>
              <a:p>
                <a:pPr algn="ctr"/>
                <a:r>
                  <a:rPr lang="he-IL" sz="1300" dirty="0" smtClean="0">
                    <a:solidFill>
                      <a:schemeClr val="accent5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גדולה</a:t>
                </a:r>
                <a:endParaRPr lang="he-IL" sz="1300" dirty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3611568" y="152400"/>
              <a:ext cx="1341432" cy="1332000"/>
              <a:chOff x="258767" y="194663"/>
              <a:chExt cx="1341432" cy="1332000"/>
            </a:xfrm>
          </p:grpSpPr>
          <p:pic>
            <p:nvPicPr>
              <p:cNvPr id="18" name="Picture 12" descr="http://img-fotki.yandex.ru/get/6112/130884706.18/0_72df0_9cb803aa_ori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8767" y="194663"/>
                <a:ext cx="1341432" cy="133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9" name="TextBox 18"/>
              <p:cNvSpPr txBox="1"/>
              <p:nvPr/>
            </p:nvSpPr>
            <p:spPr>
              <a:xfrm>
                <a:off x="352211" y="347663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1200" dirty="0" smtClean="0">
                    <a:solidFill>
                      <a:schemeClr val="accent5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אני אחות </a:t>
                </a:r>
              </a:p>
              <a:p>
                <a:pPr algn="ctr"/>
                <a:r>
                  <a:rPr lang="he-IL" sz="1200" dirty="0" smtClean="0">
                    <a:solidFill>
                      <a:schemeClr val="accent5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גדולה</a:t>
                </a:r>
                <a:endParaRPr lang="he-IL" sz="1200" dirty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</p:grpSp>
        <p:pic>
          <p:nvPicPr>
            <p:cNvPr id="22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168" y="115800"/>
              <a:ext cx="1341432" cy="13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2800" y="85125"/>
              <a:ext cx="1341432" cy="13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TextBox 30"/>
            <p:cNvSpPr txBox="1"/>
            <p:nvPr/>
          </p:nvSpPr>
          <p:spPr>
            <a:xfrm>
              <a:off x="5475898" y="314231"/>
              <a:ext cx="1053494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2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אחות </a:t>
              </a:r>
            </a:p>
            <a:p>
              <a:pPr algn="ctr"/>
              <a:r>
                <a:rPr lang="he-IL" sz="12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גדולה</a:t>
              </a:r>
              <a:endParaRPr lang="he-IL" sz="12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275042" y="276822"/>
              <a:ext cx="1053494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2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אחות </a:t>
              </a:r>
            </a:p>
            <a:p>
              <a:pPr algn="ctr"/>
              <a:r>
                <a:rPr lang="he-IL" sz="12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גדולה</a:t>
              </a:r>
              <a:endParaRPr lang="he-IL" sz="12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1026" name="Picture 2" descr="C:\Users\Sigal Miron\Desktop\סיגל סטאקים\בייבי\אלמנטים בייבי\21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636508">
              <a:off x="324983" y="463164"/>
              <a:ext cx="984704" cy="468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C:\Users\Sigal Miron\Desktop\סיגל סטאקים\בייבי\אלמנטים בייבי\13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0376" y="727848"/>
              <a:ext cx="489611" cy="5675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C:\Users\Sigal Miron\Desktop\סיגל סטאקים\בייבי\אלמנטים בייבי\29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82678"/>
              <a:ext cx="502801" cy="6127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C:\Users\Sigal Miron\Desktop\סיגל סטאקים\בייבי\אלמנטים בייבי\27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580844">
              <a:off x="2035502" y="393575"/>
              <a:ext cx="617128" cy="985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C:\Users\Sigal Miron\Desktop\סיגל סטאקים\בייבי\אלמנטים בייבי\09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200" y="685800"/>
              <a:ext cx="769969" cy="616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3" name="Group 82"/>
          <p:cNvGrpSpPr/>
          <p:nvPr/>
        </p:nvGrpSpPr>
        <p:grpSpPr>
          <a:xfrm>
            <a:off x="304800" y="5232261"/>
            <a:ext cx="8321664" cy="1411839"/>
            <a:chOff x="182568" y="85125"/>
            <a:chExt cx="8321664" cy="1411839"/>
          </a:xfrm>
        </p:grpSpPr>
        <p:pic>
          <p:nvPicPr>
            <p:cNvPr id="84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568" y="164964"/>
              <a:ext cx="1341432" cy="13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5" name="TextBox 84"/>
            <p:cNvSpPr txBox="1"/>
            <p:nvPr/>
          </p:nvSpPr>
          <p:spPr>
            <a:xfrm>
              <a:off x="452645" y="692130"/>
              <a:ext cx="766555" cy="69249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3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</a:t>
              </a:r>
            </a:p>
            <a:p>
              <a:pPr algn="ctr"/>
              <a:r>
                <a:rPr lang="he-IL" sz="13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אחות </a:t>
              </a:r>
            </a:p>
            <a:p>
              <a:pPr algn="ctr"/>
              <a:r>
                <a:rPr lang="he-IL" sz="13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גדולה</a:t>
              </a:r>
              <a:endParaRPr lang="he-IL" sz="13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1905000" y="152400"/>
              <a:ext cx="1341432" cy="1332000"/>
              <a:chOff x="76199" y="75600"/>
              <a:chExt cx="1341432" cy="1332000"/>
            </a:xfrm>
          </p:grpSpPr>
          <p:pic>
            <p:nvPicPr>
              <p:cNvPr id="99" name="Picture 12" descr="http://img-fotki.yandex.ru/get/6112/130884706.18/0_72df0_9cb803aa_ori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199" y="75600"/>
                <a:ext cx="1341432" cy="133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0" name="TextBox 99"/>
              <p:cNvSpPr txBox="1"/>
              <p:nvPr/>
            </p:nvSpPr>
            <p:spPr>
              <a:xfrm>
                <a:off x="614822" y="381000"/>
                <a:ext cx="766555" cy="69249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1300" dirty="0" smtClean="0">
                    <a:solidFill>
                      <a:schemeClr val="accent5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אני </a:t>
                </a:r>
              </a:p>
              <a:p>
                <a:pPr algn="ctr"/>
                <a:r>
                  <a:rPr lang="he-IL" sz="1300" dirty="0" smtClean="0">
                    <a:solidFill>
                      <a:schemeClr val="accent5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אחות </a:t>
                </a:r>
              </a:p>
              <a:p>
                <a:pPr algn="ctr"/>
                <a:r>
                  <a:rPr lang="he-IL" sz="1300" dirty="0" smtClean="0">
                    <a:solidFill>
                      <a:schemeClr val="accent5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גדולה</a:t>
                </a:r>
                <a:endParaRPr lang="he-IL" sz="1300" dirty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3611568" y="152400"/>
              <a:ext cx="1341432" cy="1332000"/>
              <a:chOff x="258767" y="194663"/>
              <a:chExt cx="1341432" cy="1332000"/>
            </a:xfrm>
          </p:grpSpPr>
          <p:pic>
            <p:nvPicPr>
              <p:cNvPr id="97" name="Picture 12" descr="http://img-fotki.yandex.ru/get/6112/130884706.18/0_72df0_9cb803aa_ori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8767" y="194663"/>
                <a:ext cx="1341432" cy="133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8" name="TextBox 97"/>
              <p:cNvSpPr txBox="1"/>
              <p:nvPr/>
            </p:nvSpPr>
            <p:spPr>
              <a:xfrm>
                <a:off x="352211" y="347663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1200" dirty="0" smtClean="0">
                    <a:solidFill>
                      <a:schemeClr val="accent5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אני אחות </a:t>
                </a:r>
              </a:p>
              <a:p>
                <a:pPr algn="ctr"/>
                <a:r>
                  <a:rPr lang="he-IL" sz="1200" dirty="0" smtClean="0">
                    <a:solidFill>
                      <a:schemeClr val="accent5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גדולה</a:t>
                </a:r>
                <a:endParaRPr lang="he-IL" sz="1200" dirty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</p:grpSp>
        <p:pic>
          <p:nvPicPr>
            <p:cNvPr id="88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168" y="115800"/>
              <a:ext cx="1341432" cy="13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2800" y="85125"/>
              <a:ext cx="1341432" cy="13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0" name="TextBox 89"/>
            <p:cNvSpPr txBox="1"/>
            <p:nvPr/>
          </p:nvSpPr>
          <p:spPr>
            <a:xfrm>
              <a:off x="5475898" y="314231"/>
              <a:ext cx="1053494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2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אחות </a:t>
              </a:r>
            </a:p>
            <a:p>
              <a:pPr algn="ctr"/>
              <a:r>
                <a:rPr lang="he-IL" sz="12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גדולה</a:t>
              </a:r>
              <a:endParaRPr lang="he-IL" sz="12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275042" y="276822"/>
              <a:ext cx="1053494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2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אחות </a:t>
              </a:r>
            </a:p>
            <a:p>
              <a:pPr algn="ctr"/>
              <a:r>
                <a:rPr lang="he-IL" sz="12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גדולה</a:t>
              </a:r>
              <a:endParaRPr lang="he-IL" sz="12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92" name="Picture 2" descr="C:\Users\Sigal Miron\Desktop\סיגל סטאקים\בייבי\אלמנטים בייבי\21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636508">
              <a:off x="324983" y="463164"/>
              <a:ext cx="984704" cy="468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3" name="Picture 3" descr="C:\Users\Sigal Miron\Desktop\סיגל סטאקים\בייבי\אלמנטים בייבי\13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0376" y="727848"/>
              <a:ext cx="489611" cy="5675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4" name="Picture 4" descr="C:\Users\Sigal Miron\Desktop\סיגל סטאקים\בייבי\אלמנטים בייבי\29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82678"/>
              <a:ext cx="502801" cy="6127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5" name="Picture 5" descr="C:\Users\Sigal Miron\Desktop\סיגל סטאקים\בייבי\אלמנטים בייבי\27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580844">
              <a:off x="2035502" y="393575"/>
              <a:ext cx="617128" cy="985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6" name="Picture 6" descr="C:\Users\Sigal Miron\Desktop\סיגל סטאקים\בייבי\אלמנטים בייבי\09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200" y="685800"/>
              <a:ext cx="769969" cy="616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1" name="Group 100"/>
          <p:cNvGrpSpPr/>
          <p:nvPr/>
        </p:nvGrpSpPr>
        <p:grpSpPr>
          <a:xfrm>
            <a:off x="304800" y="3541161"/>
            <a:ext cx="8321664" cy="1411839"/>
            <a:chOff x="182568" y="85125"/>
            <a:chExt cx="8321664" cy="1411839"/>
          </a:xfrm>
        </p:grpSpPr>
        <p:pic>
          <p:nvPicPr>
            <p:cNvPr id="102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568" y="164964"/>
              <a:ext cx="1341432" cy="13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3" name="TextBox 102"/>
            <p:cNvSpPr txBox="1"/>
            <p:nvPr/>
          </p:nvSpPr>
          <p:spPr>
            <a:xfrm>
              <a:off x="452645" y="692130"/>
              <a:ext cx="766555" cy="69249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3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</a:t>
              </a:r>
            </a:p>
            <a:p>
              <a:pPr algn="ctr"/>
              <a:r>
                <a:rPr lang="he-IL" sz="13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אחות </a:t>
              </a:r>
            </a:p>
            <a:p>
              <a:pPr algn="ctr"/>
              <a:r>
                <a:rPr lang="he-IL" sz="13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גדולה</a:t>
              </a:r>
              <a:endParaRPr lang="he-IL" sz="13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1905000" y="152400"/>
              <a:ext cx="1341432" cy="1332000"/>
              <a:chOff x="76199" y="75600"/>
              <a:chExt cx="1341432" cy="1332000"/>
            </a:xfrm>
          </p:grpSpPr>
          <p:pic>
            <p:nvPicPr>
              <p:cNvPr id="117" name="Picture 12" descr="http://img-fotki.yandex.ru/get/6112/130884706.18/0_72df0_9cb803aa_ori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199" y="75600"/>
                <a:ext cx="1341432" cy="133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8" name="TextBox 117"/>
              <p:cNvSpPr txBox="1"/>
              <p:nvPr/>
            </p:nvSpPr>
            <p:spPr>
              <a:xfrm>
                <a:off x="614822" y="381000"/>
                <a:ext cx="766555" cy="69249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1300" dirty="0" smtClean="0">
                    <a:solidFill>
                      <a:schemeClr val="accent5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אני </a:t>
                </a:r>
              </a:p>
              <a:p>
                <a:pPr algn="ctr"/>
                <a:r>
                  <a:rPr lang="he-IL" sz="1300" dirty="0" smtClean="0">
                    <a:solidFill>
                      <a:schemeClr val="accent5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אחות </a:t>
                </a:r>
              </a:p>
              <a:p>
                <a:pPr algn="ctr"/>
                <a:r>
                  <a:rPr lang="he-IL" sz="1300" dirty="0" smtClean="0">
                    <a:solidFill>
                      <a:schemeClr val="accent5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גדולה</a:t>
                </a:r>
                <a:endParaRPr lang="he-IL" sz="1300" dirty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3611568" y="152400"/>
              <a:ext cx="1341432" cy="1332000"/>
              <a:chOff x="258767" y="194663"/>
              <a:chExt cx="1341432" cy="1332000"/>
            </a:xfrm>
          </p:grpSpPr>
          <p:pic>
            <p:nvPicPr>
              <p:cNvPr id="115" name="Picture 12" descr="http://img-fotki.yandex.ru/get/6112/130884706.18/0_72df0_9cb803aa_ori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8767" y="194663"/>
                <a:ext cx="1341432" cy="133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6" name="TextBox 115"/>
              <p:cNvSpPr txBox="1"/>
              <p:nvPr/>
            </p:nvSpPr>
            <p:spPr>
              <a:xfrm>
                <a:off x="352211" y="347663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1200" dirty="0" smtClean="0">
                    <a:solidFill>
                      <a:schemeClr val="accent5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אני אחות </a:t>
                </a:r>
              </a:p>
              <a:p>
                <a:pPr algn="ctr"/>
                <a:r>
                  <a:rPr lang="he-IL" sz="1200" dirty="0" smtClean="0">
                    <a:solidFill>
                      <a:schemeClr val="accent5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גדולה</a:t>
                </a:r>
                <a:endParaRPr lang="he-IL" sz="1200" dirty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</p:grpSp>
        <p:pic>
          <p:nvPicPr>
            <p:cNvPr id="106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168" y="115800"/>
              <a:ext cx="1341432" cy="13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2800" y="85125"/>
              <a:ext cx="1341432" cy="13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8" name="TextBox 107"/>
            <p:cNvSpPr txBox="1"/>
            <p:nvPr/>
          </p:nvSpPr>
          <p:spPr>
            <a:xfrm>
              <a:off x="5475898" y="314231"/>
              <a:ext cx="1053494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2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אחות </a:t>
              </a:r>
            </a:p>
            <a:p>
              <a:pPr algn="ctr"/>
              <a:r>
                <a:rPr lang="he-IL" sz="12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גדולה</a:t>
              </a:r>
              <a:endParaRPr lang="he-IL" sz="12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7275042" y="276822"/>
              <a:ext cx="1053494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2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אחות </a:t>
              </a:r>
            </a:p>
            <a:p>
              <a:pPr algn="ctr"/>
              <a:r>
                <a:rPr lang="he-IL" sz="12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גדולה</a:t>
              </a:r>
              <a:endParaRPr lang="he-IL" sz="12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110" name="Picture 2" descr="C:\Users\Sigal Miron\Desktop\סיגל סטאקים\בייבי\אלמנטים בייבי\21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636508">
              <a:off x="324983" y="463164"/>
              <a:ext cx="984704" cy="468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" name="Picture 3" descr="C:\Users\Sigal Miron\Desktop\סיגל סטאקים\בייבי\אלמנטים בייבי\13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0376" y="727848"/>
              <a:ext cx="489611" cy="5675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" name="Picture 4" descr="C:\Users\Sigal Miron\Desktop\סיגל סטאקים\בייבי\אלמנטים בייבי\29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82678"/>
              <a:ext cx="502801" cy="6127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3" name="Picture 5" descr="C:\Users\Sigal Miron\Desktop\סיגל סטאקים\בייבי\אלמנטים בייבי\27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580844">
              <a:off x="2035502" y="393575"/>
              <a:ext cx="617128" cy="985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4" name="Picture 6" descr="C:\Users\Sigal Miron\Desktop\סיגל סטאקים\בייבי\אלמנטים בייבי\09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200" y="685800"/>
              <a:ext cx="769969" cy="616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182568" y="85125"/>
            <a:ext cx="8321664" cy="1411839"/>
            <a:chOff x="182568" y="85125"/>
            <a:chExt cx="8321664" cy="1411839"/>
          </a:xfrm>
        </p:grpSpPr>
        <p:pic>
          <p:nvPicPr>
            <p:cNvPr id="120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568" y="164964"/>
              <a:ext cx="1341432" cy="13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1" name="TextBox 120"/>
            <p:cNvSpPr txBox="1"/>
            <p:nvPr/>
          </p:nvSpPr>
          <p:spPr>
            <a:xfrm>
              <a:off x="452645" y="692130"/>
              <a:ext cx="766555" cy="69249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3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</a:t>
              </a:r>
            </a:p>
            <a:p>
              <a:pPr algn="ctr"/>
              <a:r>
                <a:rPr lang="he-IL" sz="13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אחות </a:t>
              </a:r>
            </a:p>
            <a:p>
              <a:pPr algn="ctr"/>
              <a:r>
                <a:rPr lang="he-IL" sz="13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גדולה</a:t>
              </a:r>
              <a:endParaRPr lang="he-IL" sz="13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grpSp>
          <p:nvGrpSpPr>
            <p:cNvPr id="122" name="Group 121"/>
            <p:cNvGrpSpPr/>
            <p:nvPr/>
          </p:nvGrpSpPr>
          <p:grpSpPr>
            <a:xfrm>
              <a:off x="1905000" y="152400"/>
              <a:ext cx="1341432" cy="1332000"/>
              <a:chOff x="76199" y="75600"/>
              <a:chExt cx="1341432" cy="1332000"/>
            </a:xfrm>
          </p:grpSpPr>
          <p:pic>
            <p:nvPicPr>
              <p:cNvPr id="189" name="Picture 12" descr="http://img-fotki.yandex.ru/get/6112/130884706.18/0_72df0_9cb803aa_ori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199" y="75600"/>
                <a:ext cx="1341432" cy="133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90" name="TextBox 189"/>
              <p:cNvSpPr txBox="1"/>
              <p:nvPr/>
            </p:nvSpPr>
            <p:spPr>
              <a:xfrm>
                <a:off x="614822" y="381000"/>
                <a:ext cx="766555" cy="69249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1300" dirty="0" smtClean="0">
                    <a:solidFill>
                      <a:schemeClr val="accent5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אני </a:t>
                </a:r>
              </a:p>
              <a:p>
                <a:pPr algn="ctr"/>
                <a:r>
                  <a:rPr lang="he-IL" sz="1300" dirty="0" smtClean="0">
                    <a:solidFill>
                      <a:schemeClr val="accent5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אחות </a:t>
                </a:r>
              </a:p>
              <a:p>
                <a:pPr algn="ctr"/>
                <a:r>
                  <a:rPr lang="he-IL" sz="1300" dirty="0" smtClean="0">
                    <a:solidFill>
                      <a:schemeClr val="accent5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גדולה</a:t>
                </a:r>
                <a:endParaRPr lang="he-IL" sz="1300" dirty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</p:grpSp>
        <p:grpSp>
          <p:nvGrpSpPr>
            <p:cNvPr id="123" name="Group 122"/>
            <p:cNvGrpSpPr/>
            <p:nvPr/>
          </p:nvGrpSpPr>
          <p:grpSpPr>
            <a:xfrm>
              <a:off x="3611568" y="152400"/>
              <a:ext cx="1341432" cy="1332000"/>
              <a:chOff x="258767" y="194663"/>
              <a:chExt cx="1341432" cy="1332000"/>
            </a:xfrm>
          </p:grpSpPr>
          <p:pic>
            <p:nvPicPr>
              <p:cNvPr id="187" name="Picture 12" descr="http://img-fotki.yandex.ru/get/6112/130884706.18/0_72df0_9cb803aa_ori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8767" y="194663"/>
                <a:ext cx="1341432" cy="133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88" name="TextBox 187"/>
              <p:cNvSpPr txBox="1"/>
              <p:nvPr/>
            </p:nvSpPr>
            <p:spPr>
              <a:xfrm>
                <a:off x="352211" y="347663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1200" dirty="0" smtClean="0">
                    <a:solidFill>
                      <a:schemeClr val="accent5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אני אחות </a:t>
                </a:r>
              </a:p>
              <a:p>
                <a:pPr algn="ctr"/>
                <a:r>
                  <a:rPr lang="he-IL" sz="1200" dirty="0" smtClean="0">
                    <a:solidFill>
                      <a:schemeClr val="accent5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גדולה</a:t>
                </a:r>
                <a:endParaRPr lang="he-IL" sz="1200" dirty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</p:grpSp>
        <p:pic>
          <p:nvPicPr>
            <p:cNvPr id="124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168" y="115800"/>
              <a:ext cx="1341432" cy="13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5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2800" y="85125"/>
              <a:ext cx="1341432" cy="13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0" name="TextBox 179"/>
            <p:cNvSpPr txBox="1"/>
            <p:nvPr/>
          </p:nvSpPr>
          <p:spPr>
            <a:xfrm>
              <a:off x="5475898" y="314231"/>
              <a:ext cx="1053494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2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אחות </a:t>
              </a:r>
            </a:p>
            <a:p>
              <a:pPr algn="ctr"/>
              <a:r>
                <a:rPr lang="he-IL" sz="12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גדולה</a:t>
              </a:r>
              <a:endParaRPr lang="he-IL" sz="12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7275042" y="276822"/>
              <a:ext cx="1053494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2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אחות </a:t>
              </a:r>
            </a:p>
            <a:p>
              <a:pPr algn="ctr"/>
              <a:r>
                <a:rPr lang="he-IL" sz="12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גדולה</a:t>
              </a:r>
              <a:endParaRPr lang="he-IL" sz="12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182" name="Picture 2" descr="C:\Users\Sigal Miron\Desktop\סיגל סטאקים\בייבי\אלמנטים בייבי\21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636508">
              <a:off x="324983" y="463164"/>
              <a:ext cx="984704" cy="468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3" name="Picture 3" descr="C:\Users\Sigal Miron\Desktop\סיגל סטאקים\בייבי\אלמנטים בייבי\13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0376" y="727848"/>
              <a:ext cx="489611" cy="5675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4" name="Picture 4" descr="C:\Users\Sigal Miron\Desktop\סיגל סטאקים\בייבי\אלמנטים בייבי\29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82678"/>
              <a:ext cx="502801" cy="6127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5" name="Picture 5" descr="C:\Users\Sigal Miron\Desktop\סיגל סטאקים\בייבי\אלמנטים בייבי\27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580844">
              <a:off x="2035502" y="393575"/>
              <a:ext cx="617128" cy="985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6" name="Picture 6" descr="C:\Users\Sigal Miron\Desktop\סיגל סטאקים\בייבי\אלמנטים בייבי\09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200" y="685800"/>
              <a:ext cx="769969" cy="616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89483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67</Words>
  <Application>Microsoft Office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Sigal Miron</dc:creator>
  <cp:lastModifiedBy>Sigal Miron</cp:lastModifiedBy>
  <cp:revision>8</cp:revision>
  <cp:lastPrinted>2016-01-17T20:22:27Z</cp:lastPrinted>
  <dcterms:created xsi:type="dcterms:W3CDTF">2006-08-16T00:00:00Z</dcterms:created>
  <dcterms:modified xsi:type="dcterms:W3CDTF">2016-01-17T22:58:18Z</dcterms:modified>
</cp:coreProperties>
</file>