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0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162269" y="6353175"/>
            <a:ext cx="6086475" cy="369332"/>
            <a:chOff x="2162269" y="6353175"/>
            <a:chExt cx="6086475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4038600" y="6353175"/>
              <a:ext cx="421014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solidFill>
                    <a:srgbClr val="CC00CC"/>
                  </a:solidFill>
                </a:rPr>
                <a:t>לעוד רעיונות כנסו לאתר אמהות משקיעות ב:</a:t>
              </a:r>
              <a:endParaRPr lang="he-IL" dirty="0">
                <a:solidFill>
                  <a:srgbClr val="CC00CC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62269" y="6353175"/>
              <a:ext cx="224551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solidFill>
                    <a:srgbClr val="CC00CC"/>
                  </a:solidFill>
                </a:rPr>
                <a:t>www.mashkiot.co.il </a:t>
              </a:r>
              <a:endParaRPr lang="he-IL" dirty="0">
                <a:solidFill>
                  <a:srgbClr val="CC00CC"/>
                </a:solidFill>
              </a:endParaRPr>
            </a:p>
          </p:txBody>
        </p:sp>
      </p:grpSp>
      <p:pic>
        <p:nvPicPr>
          <p:cNvPr id="1026" name="Picture 2" descr="C:\Users\Sigal Miron\Desktop\סיגל סטאקים\בייבי\אלמנטים בייבי\0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22942"/>
            <a:ext cx="1219200" cy="97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86104" y="-66496"/>
            <a:ext cx="3286504" cy="6543496"/>
            <a:chOff x="-86104" y="-66496"/>
            <a:chExt cx="3286504" cy="6543496"/>
          </a:xfrm>
        </p:grpSpPr>
        <p:grpSp>
          <p:nvGrpSpPr>
            <p:cNvPr id="5" name="Group 4"/>
            <p:cNvGrpSpPr/>
            <p:nvPr/>
          </p:nvGrpSpPr>
          <p:grpSpPr>
            <a:xfrm>
              <a:off x="-86104" y="-66496"/>
              <a:ext cx="3286504" cy="2124075"/>
              <a:chOff x="66296" y="152400"/>
              <a:chExt cx="3286504" cy="2124075"/>
            </a:xfrm>
          </p:grpSpPr>
          <p:pic>
            <p:nvPicPr>
              <p:cNvPr id="1033" name="Picture 9" descr="http://www.designfreelogoonline.com/wp-content/uploads/2014/12/00216-Vintage-frame-Logo-Template-logo-design-free-logos-online-0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296" y="152400"/>
                <a:ext cx="3286504" cy="21240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TextBox 3"/>
              <p:cNvSpPr txBox="1"/>
              <p:nvPr/>
            </p:nvSpPr>
            <p:spPr>
              <a:xfrm>
                <a:off x="1643252" y="762000"/>
                <a:ext cx="1252348" cy="120032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/>
                <a:r>
                  <a:rPr lang="he-IL" sz="24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אני אחות גדולה</a:t>
                </a:r>
                <a:endParaRPr lang="he-IL" sz="2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  <p:pic>
            <p:nvPicPr>
              <p:cNvPr id="1030" name="Picture 6" descr="C:\Users\Sigal Miron\Desktop\סיגל סטאקים\בייבי\אלמנטים בייבי\001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3500" y="433542"/>
                <a:ext cx="2218760" cy="48085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" name="Group 2"/>
            <p:cNvGrpSpPr/>
            <p:nvPr/>
          </p:nvGrpSpPr>
          <p:grpSpPr>
            <a:xfrm>
              <a:off x="-86104" y="2066925"/>
              <a:ext cx="3286504" cy="2124075"/>
              <a:chOff x="-86104" y="1995845"/>
              <a:chExt cx="3286504" cy="2124075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-86104" y="1995845"/>
                <a:ext cx="3286504" cy="2124075"/>
                <a:chOff x="66296" y="152400"/>
                <a:chExt cx="3286504" cy="2124075"/>
              </a:xfrm>
            </p:grpSpPr>
            <p:pic>
              <p:nvPicPr>
                <p:cNvPr id="51" name="Picture 9" descr="http://www.designfreelogoonline.com/wp-content/uploads/2014/12/00216-Vintage-frame-Logo-Template-logo-design-free-logos-online-06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296" y="152400"/>
                  <a:ext cx="3286504" cy="21240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2" name="TextBox 81"/>
                <p:cNvSpPr txBox="1"/>
                <p:nvPr/>
              </p:nvSpPr>
              <p:spPr>
                <a:xfrm>
                  <a:off x="1643252" y="762000"/>
                  <a:ext cx="1252348" cy="120032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/>
                  <a:r>
                    <a:rPr lang="he-IL" sz="2400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latin typeface="Anka CLM" pitchFamily="2" charset="-79"/>
                      <a:cs typeface="Anka CLM" pitchFamily="2" charset="-79"/>
                    </a:rPr>
                    <a:t>אני אחות גדולה</a:t>
                  </a:r>
                  <a:endParaRPr lang="he-IL" sz="24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endParaRPr>
                </a:p>
              </p:txBody>
            </p:sp>
            <p:pic>
              <p:nvPicPr>
                <p:cNvPr id="83" name="Picture 6" descr="C:\Users\Sigal Miron\Desktop\סיגל סטאקים\בייבי\אלמנטים בייבי\001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83500" y="433542"/>
                  <a:ext cx="2218760" cy="48085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88" name="Picture 2" descr="C:\Users\Sigal Miron\Desktop\סיגל סטאקים\בייבי\אלמנטים בייבי\09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8228" y="2895600"/>
                <a:ext cx="1219200" cy="9754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" name="Group 1"/>
            <p:cNvGrpSpPr/>
            <p:nvPr/>
          </p:nvGrpSpPr>
          <p:grpSpPr>
            <a:xfrm>
              <a:off x="-86104" y="4352925"/>
              <a:ext cx="3286504" cy="2124075"/>
              <a:chOff x="-195452" y="4119920"/>
              <a:chExt cx="3286504" cy="2124075"/>
            </a:xfrm>
          </p:grpSpPr>
          <p:grpSp>
            <p:nvGrpSpPr>
              <p:cNvPr id="84" name="Group 83"/>
              <p:cNvGrpSpPr/>
              <p:nvPr/>
            </p:nvGrpSpPr>
            <p:grpSpPr>
              <a:xfrm>
                <a:off x="-195452" y="4119920"/>
                <a:ext cx="3286504" cy="2124075"/>
                <a:chOff x="0" y="152400"/>
                <a:chExt cx="3286504" cy="2124075"/>
              </a:xfrm>
            </p:grpSpPr>
            <p:pic>
              <p:nvPicPr>
                <p:cNvPr id="85" name="Picture 9" descr="http://www.designfreelogoonline.com/wp-content/uploads/2014/12/00216-Vintage-frame-Logo-Template-logo-design-free-logos-online-06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152400"/>
                  <a:ext cx="3286504" cy="21240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6" name="TextBox 85"/>
                <p:cNvSpPr txBox="1"/>
                <p:nvPr/>
              </p:nvSpPr>
              <p:spPr>
                <a:xfrm>
                  <a:off x="1643252" y="762000"/>
                  <a:ext cx="1252348" cy="120032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/>
                  <a:r>
                    <a:rPr lang="he-IL" sz="2400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latin typeface="Anka CLM" pitchFamily="2" charset="-79"/>
                      <a:cs typeface="Anka CLM" pitchFamily="2" charset="-79"/>
                    </a:rPr>
                    <a:t>אני אחות גדולה</a:t>
                  </a:r>
                  <a:endParaRPr lang="he-IL" sz="24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endParaRPr>
                </a:p>
              </p:txBody>
            </p:sp>
            <p:pic>
              <p:nvPicPr>
                <p:cNvPr id="87" name="Picture 6" descr="C:\Users\Sigal Miron\Desktop\סיגל סטאקים\בייבי\אלמנטים בייבי\001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83500" y="433542"/>
                  <a:ext cx="2218760" cy="48085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89" name="Picture 2" descr="C:\Users\Sigal Miron\Desktop\סיגל סטאקים\בייבי\אלמנטים בייבי\09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5029200"/>
                <a:ext cx="1219200" cy="9754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90" name="Group 89"/>
          <p:cNvGrpSpPr/>
          <p:nvPr/>
        </p:nvGrpSpPr>
        <p:grpSpPr>
          <a:xfrm>
            <a:off x="2961896" y="-76200"/>
            <a:ext cx="3286504" cy="6543496"/>
            <a:chOff x="-86104" y="-66496"/>
            <a:chExt cx="3286504" cy="6543496"/>
          </a:xfrm>
        </p:grpSpPr>
        <p:grpSp>
          <p:nvGrpSpPr>
            <p:cNvPr id="91" name="Group 90"/>
            <p:cNvGrpSpPr/>
            <p:nvPr/>
          </p:nvGrpSpPr>
          <p:grpSpPr>
            <a:xfrm>
              <a:off x="-86104" y="-66496"/>
              <a:ext cx="3286504" cy="2124075"/>
              <a:chOff x="66296" y="152400"/>
              <a:chExt cx="3286504" cy="2124075"/>
            </a:xfrm>
          </p:grpSpPr>
          <p:pic>
            <p:nvPicPr>
              <p:cNvPr id="104" name="Picture 9" descr="http://www.designfreelogoonline.com/wp-content/uploads/2014/12/00216-Vintage-frame-Logo-Template-logo-design-free-logos-online-0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296" y="152400"/>
                <a:ext cx="3286504" cy="21240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5" name="TextBox 104"/>
              <p:cNvSpPr txBox="1"/>
              <p:nvPr/>
            </p:nvSpPr>
            <p:spPr>
              <a:xfrm>
                <a:off x="1643252" y="762000"/>
                <a:ext cx="1252348" cy="120032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/>
                <a:r>
                  <a:rPr lang="he-IL" sz="24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אני אחות גדולה</a:t>
                </a:r>
                <a:endParaRPr lang="he-IL" sz="2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  <p:pic>
            <p:nvPicPr>
              <p:cNvPr id="106" name="Picture 6" descr="C:\Users\Sigal Miron\Desktop\סיגל סטאקים\בייבי\אלמנטים בייבי\001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3500" y="433542"/>
                <a:ext cx="2218760" cy="48085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2" name="Group 91"/>
            <p:cNvGrpSpPr/>
            <p:nvPr/>
          </p:nvGrpSpPr>
          <p:grpSpPr>
            <a:xfrm>
              <a:off x="-86104" y="2066925"/>
              <a:ext cx="3286504" cy="2124075"/>
              <a:chOff x="-86104" y="1995845"/>
              <a:chExt cx="3286504" cy="2124075"/>
            </a:xfrm>
          </p:grpSpPr>
          <p:grpSp>
            <p:nvGrpSpPr>
              <p:cNvPr id="99" name="Group 98"/>
              <p:cNvGrpSpPr/>
              <p:nvPr/>
            </p:nvGrpSpPr>
            <p:grpSpPr>
              <a:xfrm>
                <a:off x="-86104" y="1995845"/>
                <a:ext cx="3286504" cy="2124075"/>
                <a:chOff x="66296" y="152400"/>
                <a:chExt cx="3286504" cy="2124075"/>
              </a:xfrm>
            </p:grpSpPr>
            <p:pic>
              <p:nvPicPr>
                <p:cNvPr id="101" name="Picture 9" descr="http://www.designfreelogoonline.com/wp-content/uploads/2014/12/00216-Vintage-frame-Logo-Template-logo-design-free-logos-online-06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296" y="152400"/>
                  <a:ext cx="3286504" cy="21240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02" name="TextBox 101"/>
                <p:cNvSpPr txBox="1"/>
                <p:nvPr/>
              </p:nvSpPr>
              <p:spPr>
                <a:xfrm>
                  <a:off x="1643252" y="762000"/>
                  <a:ext cx="1252348" cy="120032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/>
                  <a:r>
                    <a:rPr lang="he-IL" sz="2400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latin typeface="Anka CLM" pitchFamily="2" charset="-79"/>
                      <a:cs typeface="Anka CLM" pitchFamily="2" charset="-79"/>
                    </a:rPr>
                    <a:t>אני אחות גדולה</a:t>
                  </a:r>
                  <a:endParaRPr lang="he-IL" sz="24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endParaRPr>
                </a:p>
              </p:txBody>
            </p:sp>
            <p:pic>
              <p:nvPicPr>
                <p:cNvPr id="103" name="Picture 6" descr="C:\Users\Sigal Miron\Desktop\סיגל סטאקים\בייבי\אלמנטים בייבי\001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83500" y="433542"/>
                  <a:ext cx="2218760" cy="48085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100" name="Picture 2" descr="C:\Users\Sigal Miron\Desktop\סיגל סטאקים\בייבי\אלמנטים בייבי\09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8228" y="2895600"/>
                <a:ext cx="1219200" cy="9754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3" name="Group 92"/>
            <p:cNvGrpSpPr/>
            <p:nvPr/>
          </p:nvGrpSpPr>
          <p:grpSpPr>
            <a:xfrm>
              <a:off x="-86104" y="4352925"/>
              <a:ext cx="3286504" cy="2124075"/>
              <a:chOff x="-195452" y="4119920"/>
              <a:chExt cx="3286504" cy="2124075"/>
            </a:xfrm>
          </p:grpSpPr>
          <p:grpSp>
            <p:nvGrpSpPr>
              <p:cNvPr id="94" name="Group 93"/>
              <p:cNvGrpSpPr/>
              <p:nvPr/>
            </p:nvGrpSpPr>
            <p:grpSpPr>
              <a:xfrm>
                <a:off x="-195452" y="4119920"/>
                <a:ext cx="3286504" cy="2124075"/>
                <a:chOff x="0" y="152400"/>
                <a:chExt cx="3286504" cy="2124075"/>
              </a:xfrm>
            </p:grpSpPr>
            <p:pic>
              <p:nvPicPr>
                <p:cNvPr id="96" name="Picture 9" descr="http://www.designfreelogoonline.com/wp-content/uploads/2014/12/00216-Vintage-frame-Logo-Template-logo-design-free-logos-online-06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152400"/>
                  <a:ext cx="3286504" cy="21240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97" name="TextBox 96"/>
                <p:cNvSpPr txBox="1"/>
                <p:nvPr/>
              </p:nvSpPr>
              <p:spPr>
                <a:xfrm>
                  <a:off x="1643252" y="762000"/>
                  <a:ext cx="1252348" cy="120032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/>
                  <a:r>
                    <a:rPr lang="he-IL" sz="2400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latin typeface="Anka CLM" pitchFamily="2" charset="-79"/>
                      <a:cs typeface="Anka CLM" pitchFamily="2" charset="-79"/>
                    </a:rPr>
                    <a:t>אני אחות גדולה</a:t>
                  </a:r>
                  <a:endParaRPr lang="he-IL" sz="24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endParaRPr>
                </a:p>
              </p:txBody>
            </p:sp>
            <p:pic>
              <p:nvPicPr>
                <p:cNvPr id="98" name="Picture 6" descr="C:\Users\Sigal Miron\Desktop\סיגל סטאקים\בייבי\אלמנטים בייבי\001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83500" y="433542"/>
                  <a:ext cx="2218760" cy="48085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95" name="Picture 2" descr="C:\Users\Sigal Miron\Desktop\סיגל סטאקים\בייבי\אלמנטים בייבי\09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5029200"/>
                <a:ext cx="1219200" cy="9754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07" name="Group 106"/>
          <p:cNvGrpSpPr/>
          <p:nvPr/>
        </p:nvGrpSpPr>
        <p:grpSpPr>
          <a:xfrm>
            <a:off x="6009896" y="-76200"/>
            <a:ext cx="3286504" cy="6543496"/>
            <a:chOff x="-86104" y="-66496"/>
            <a:chExt cx="3286504" cy="6543496"/>
          </a:xfrm>
        </p:grpSpPr>
        <p:grpSp>
          <p:nvGrpSpPr>
            <p:cNvPr id="108" name="Group 107"/>
            <p:cNvGrpSpPr/>
            <p:nvPr/>
          </p:nvGrpSpPr>
          <p:grpSpPr>
            <a:xfrm>
              <a:off x="-86104" y="-66496"/>
              <a:ext cx="3286504" cy="2124075"/>
              <a:chOff x="66296" y="152400"/>
              <a:chExt cx="3286504" cy="2124075"/>
            </a:xfrm>
          </p:grpSpPr>
          <p:pic>
            <p:nvPicPr>
              <p:cNvPr id="121" name="Picture 9" descr="http://www.designfreelogoonline.com/wp-content/uploads/2014/12/00216-Vintage-frame-Logo-Template-logo-design-free-logos-online-0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296" y="152400"/>
                <a:ext cx="3286504" cy="21240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2" name="TextBox 121"/>
              <p:cNvSpPr txBox="1"/>
              <p:nvPr/>
            </p:nvSpPr>
            <p:spPr>
              <a:xfrm>
                <a:off x="1643252" y="762000"/>
                <a:ext cx="1252348" cy="120032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/>
                <a:r>
                  <a:rPr lang="he-IL" sz="24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אני אחות גדולה</a:t>
                </a:r>
                <a:endParaRPr lang="he-IL" sz="2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  <p:pic>
            <p:nvPicPr>
              <p:cNvPr id="123" name="Picture 6" descr="C:\Users\Sigal Miron\Desktop\סיגל סטאקים\בייבי\אלמנטים בייבי\001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3500" y="433542"/>
                <a:ext cx="2218760" cy="48085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09" name="Group 108"/>
            <p:cNvGrpSpPr/>
            <p:nvPr/>
          </p:nvGrpSpPr>
          <p:grpSpPr>
            <a:xfrm>
              <a:off x="-86104" y="2066925"/>
              <a:ext cx="3286504" cy="2124075"/>
              <a:chOff x="-86104" y="1995845"/>
              <a:chExt cx="3286504" cy="2124075"/>
            </a:xfrm>
          </p:grpSpPr>
          <p:grpSp>
            <p:nvGrpSpPr>
              <p:cNvPr id="116" name="Group 115"/>
              <p:cNvGrpSpPr/>
              <p:nvPr/>
            </p:nvGrpSpPr>
            <p:grpSpPr>
              <a:xfrm>
                <a:off x="-86104" y="1995845"/>
                <a:ext cx="3286504" cy="2124075"/>
                <a:chOff x="66296" y="152400"/>
                <a:chExt cx="3286504" cy="2124075"/>
              </a:xfrm>
            </p:grpSpPr>
            <p:pic>
              <p:nvPicPr>
                <p:cNvPr id="118" name="Picture 9" descr="http://www.designfreelogoonline.com/wp-content/uploads/2014/12/00216-Vintage-frame-Logo-Template-logo-design-free-logos-online-06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296" y="152400"/>
                  <a:ext cx="3286504" cy="21240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19" name="TextBox 118"/>
                <p:cNvSpPr txBox="1"/>
                <p:nvPr/>
              </p:nvSpPr>
              <p:spPr>
                <a:xfrm>
                  <a:off x="1643252" y="762000"/>
                  <a:ext cx="1252348" cy="120032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/>
                  <a:r>
                    <a:rPr lang="he-IL" sz="2400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latin typeface="Anka CLM" pitchFamily="2" charset="-79"/>
                      <a:cs typeface="Anka CLM" pitchFamily="2" charset="-79"/>
                    </a:rPr>
                    <a:t>אני אחות גדולה</a:t>
                  </a:r>
                  <a:endParaRPr lang="he-IL" sz="24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endParaRPr>
                </a:p>
              </p:txBody>
            </p:sp>
            <p:pic>
              <p:nvPicPr>
                <p:cNvPr id="120" name="Picture 6" descr="C:\Users\Sigal Miron\Desktop\סיגל סטאקים\בייבי\אלמנטים בייבי\001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83500" y="433542"/>
                  <a:ext cx="2218760" cy="48085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117" name="Picture 2" descr="C:\Users\Sigal Miron\Desktop\סיגל סטאקים\בייבי\אלמנטים בייבי\09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8228" y="2895600"/>
                <a:ext cx="1219200" cy="9754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0" name="Group 109"/>
            <p:cNvGrpSpPr/>
            <p:nvPr/>
          </p:nvGrpSpPr>
          <p:grpSpPr>
            <a:xfrm>
              <a:off x="-86104" y="4352925"/>
              <a:ext cx="3286504" cy="2124075"/>
              <a:chOff x="-195452" y="4119920"/>
              <a:chExt cx="3286504" cy="2124075"/>
            </a:xfrm>
          </p:grpSpPr>
          <p:grpSp>
            <p:nvGrpSpPr>
              <p:cNvPr id="111" name="Group 110"/>
              <p:cNvGrpSpPr/>
              <p:nvPr/>
            </p:nvGrpSpPr>
            <p:grpSpPr>
              <a:xfrm>
                <a:off x="-195452" y="4119920"/>
                <a:ext cx="3286504" cy="2124075"/>
                <a:chOff x="0" y="152400"/>
                <a:chExt cx="3286504" cy="2124075"/>
              </a:xfrm>
            </p:grpSpPr>
            <p:pic>
              <p:nvPicPr>
                <p:cNvPr id="113" name="Picture 9" descr="http://www.designfreelogoonline.com/wp-content/uploads/2014/12/00216-Vintage-frame-Logo-Template-logo-design-free-logos-online-06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152400"/>
                  <a:ext cx="3286504" cy="21240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14" name="TextBox 113"/>
                <p:cNvSpPr txBox="1"/>
                <p:nvPr/>
              </p:nvSpPr>
              <p:spPr>
                <a:xfrm>
                  <a:off x="1643252" y="762000"/>
                  <a:ext cx="1252348" cy="120032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/>
                  <a:r>
                    <a:rPr lang="he-IL" sz="2400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latin typeface="Anka CLM" pitchFamily="2" charset="-79"/>
                      <a:cs typeface="Anka CLM" pitchFamily="2" charset="-79"/>
                    </a:rPr>
                    <a:t>אני אחות גדולה</a:t>
                  </a:r>
                  <a:endParaRPr lang="he-IL" sz="24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Anka CLM" pitchFamily="2" charset="-79"/>
                    <a:cs typeface="Anka CLM" pitchFamily="2" charset="-79"/>
                  </a:endParaRPr>
                </a:p>
              </p:txBody>
            </p:sp>
            <p:pic>
              <p:nvPicPr>
                <p:cNvPr id="115" name="Picture 6" descr="C:\Users\Sigal Miron\Desktop\סיגל סטאקים\בייבי\אלמנטים בייבי\001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83500" y="433542"/>
                  <a:ext cx="2218760" cy="48085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112" name="Picture 2" descr="C:\Users\Sigal Miron\Desktop\סיגל סטאקים\בייבי\אלמנטים בייבי\09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5029200"/>
                <a:ext cx="1219200" cy="9754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pic>
        <p:nvPicPr>
          <p:cNvPr id="124" name="Picture 2" descr="C:\Users\Sigal Miron\Desktop\סיגל סטאקים\בייבי\אלמנטים בייבי\0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652" y="819762"/>
            <a:ext cx="1219200" cy="97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2" descr="C:\Users\Sigal Miron\Desktop\סיגל סטאקים\בייבי\אלמנטים בייבי\0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280" y="822942"/>
            <a:ext cx="1219200" cy="97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168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Sigal Miron</dc:creator>
  <cp:lastModifiedBy>Sigal Miron</cp:lastModifiedBy>
  <cp:revision>7</cp:revision>
  <dcterms:created xsi:type="dcterms:W3CDTF">2006-08-16T00:00:00Z</dcterms:created>
  <dcterms:modified xsi:type="dcterms:W3CDTF">2016-01-17T08:24:06Z</dcterms:modified>
</cp:coreProperties>
</file>