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04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12878" y="76200"/>
            <a:ext cx="2554122" cy="6305551"/>
            <a:chOff x="76200" y="76200"/>
            <a:chExt cx="2554122" cy="6305551"/>
          </a:xfrm>
        </p:grpSpPr>
        <p:grpSp>
          <p:nvGrpSpPr>
            <p:cNvPr id="5" name="Group 4"/>
            <p:cNvGrpSpPr/>
            <p:nvPr/>
          </p:nvGrpSpPr>
          <p:grpSpPr>
            <a:xfrm>
              <a:off x="76200" y="76200"/>
              <a:ext cx="2554122" cy="1962151"/>
              <a:chOff x="76200" y="76200"/>
              <a:chExt cx="2554122" cy="1962151"/>
            </a:xfrm>
          </p:grpSpPr>
          <p:pic>
            <p:nvPicPr>
              <p:cNvPr id="1026" name="Picture 2" descr="http://www.clipartbest.com/cliparts/RiG/ypE/RiGypEb6T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" y="76200"/>
                <a:ext cx="2554122" cy="19621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7" name="Picture 3" descr="C:\Users\Sigal Miron\Desktop\סיגל סטאקים\בייבי\אלמנטים בייבי\002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304801"/>
                <a:ext cx="992254" cy="160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" name="TextBox 3"/>
              <p:cNvSpPr txBox="1"/>
              <p:nvPr/>
            </p:nvSpPr>
            <p:spPr>
              <a:xfrm>
                <a:off x="762000" y="722293"/>
                <a:ext cx="1776448" cy="95410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2800" dirty="0" smtClean="0">
                    <a:solidFill>
                      <a:schemeClr val="accent1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אני אח </a:t>
                </a:r>
              </a:p>
              <a:p>
                <a:pPr algn="ctr"/>
                <a:r>
                  <a:rPr lang="he-IL" sz="2800" dirty="0" smtClean="0">
                    <a:solidFill>
                      <a:schemeClr val="accent1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גדול!</a:t>
                </a:r>
                <a:endParaRPr lang="he-IL" sz="2800" dirty="0">
                  <a:solidFill>
                    <a:schemeClr val="accent1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  <p:pic>
            <p:nvPicPr>
              <p:cNvPr id="1028" name="Picture 4" descr="C:\Users\Sigal Miron\Desktop\סיגל סטאקים\בייבי\אלמנטים בייבי\001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956945">
                <a:off x="1034871" y="345504"/>
                <a:ext cx="1502447" cy="3256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9" name="Group 8"/>
            <p:cNvGrpSpPr/>
            <p:nvPr/>
          </p:nvGrpSpPr>
          <p:grpSpPr>
            <a:xfrm>
              <a:off x="76200" y="2209800"/>
              <a:ext cx="2554122" cy="1962151"/>
              <a:chOff x="76200" y="76200"/>
              <a:chExt cx="2554122" cy="1962151"/>
            </a:xfrm>
          </p:grpSpPr>
          <p:pic>
            <p:nvPicPr>
              <p:cNvPr id="10" name="Picture 2" descr="http://www.clipartbest.com/cliparts/RiG/ypE/RiGypEb6T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" y="76200"/>
                <a:ext cx="2554122" cy="19621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3" descr="C:\Users\Sigal Miron\Desktop\סיגל סטאקים\בייבי\אלמנטים בייבי\002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304801"/>
                <a:ext cx="992254" cy="160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" name="TextBox 11"/>
              <p:cNvSpPr txBox="1"/>
              <p:nvPr/>
            </p:nvSpPr>
            <p:spPr>
              <a:xfrm>
                <a:off x="762000" y="722293"/>
                <a:ext cx="1776448" cy="95410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2800" dirty="0" smtClean="0">
                    <a:solidFill>
                      <a:schemeClr val="accent1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אני אח </a:t>
                </a:r>
              </a:p>
              <a:p>
                <a:pPr algn="ctr"/>
                <a:r>
                  <a:rPr lang="he-IL" sz="2800" dirty="0" smtClean="0">
                    <a:solidFill>
                      <a:schemeClr val="accent1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גדול!</a:t>
                </a:r>
                <a:endParaRPr lang="he-IL" sz="2800" dirty="0">
                  <a:solidFill>
                    <a:schemeClr val="accent1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  <p:pic>
            <p:nvPicPr>
              <p:cNvPr id="13" name="Picture 4" descr="C:\Users\Sigal Miron\Desktop\סיגל סטאקים\בייבי\אלמנטים בייבי\001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956945">
                <a:off x="1034871" y="345504"/>
                <a:ext cx="1502447" cy="3256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4" name="Group 13"/>
            <p:cNvGrpSpPr/>
            <p:nvPr/>
          </p:nvGrpSpPr>
          <p:grpSpPr>
            <a:xfrm>
              <a:off x="76200" y="4419600"/>
              <a:ext cx="2554122" cy="1962151"/>
              <a:chOff x="76200" y="76200"/>
              <a:chExt cx="2554122" cy="1962151"/>
            </a:xfrm>
          </p:grpSpPr>
          <p:pic>
            <p:nvPicPr>
              <p:cNvPr id="15" name="Picture 2" descr="http://www.clipartbest.com/cliparts/RiG/ypE/RiGypEb6T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" y="76200"/>
                <a:ext cx="2554122" cy="19621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3" descr="C:\Users\Sigal Miron\Desktop\סיגל סטאקים\בייבי\אלמנטים בייבי\002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304801"/>
                <a:ext cx="992254" cy="160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762000" y="722293"/>
                <a:ext cx="1776448" cy="95410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2800" dirty="0" smtClean="0">
                    <a:solidFill>
                      <a:schemeClr val="accent1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אני אח </a:t>
                </a:r>
              </a:p>
              <a:p>
                <a:pPr algn="ctr"/>
                <a:r>
                  <a:rPr lang="he-IL" sz="2800" dirty="0" smtClean="0">
                    <a:solidFill>
                      <a:schemeClr val="accent1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גדול!</a:t>
                </a:r>
                <a:endParaRPr lang="he-IL" sz="2800" dirty="0">
                  <a:solidFill>
                    <a:schemeClr val="accent1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  <p:pic>
            <p:nvPicPr>
              <p:cNvPr id="18" name="Picture 4" descr="C:\Users\Sigal Miron\Desktop\סיגל סטאקים\בייבי\אלמנטים בייבי\001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956945">
                <a:off x="1034871" y="345504"/>
                <a:ext cx="1502447" cy="3256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0" name="Group 19"/>
          <p:cNvGrpSpPr/>
          <p:nvPr/>
        </p:nvGrpSpPr>
        <p:grpSpPr>
          <a:xfrm>
            <a:off x="3200400" y="76200"/>
            <a:ext cx="2554122" cy="6305551"/>
            <a:chOff x="76200" y="76200"/>
            <a:chExt cx="2554122" cy="6305551"/>
          </a:xfrm>
        </p:grpSpPr>
        <p:grpSp>
          <p:nvGrpSpPr>
            <p:cNvPr id="21" name="Group 20"/>
            <p:cNvGrpSpPr/>
            <p:nvPr/>
          </p:nvGrpSpPr>
          <p:grpSpPr>
            <a:xfrm>
              <a:off x="76200" y="76200"/>
              <a:ext cx="2554122" cy="1962151"/>
              <a:chOff x="76200" y="76200"/>
              <a:chExt cx="2554122" cy="1962151"/>
            </a:xfrm>
          </p:grpSpPr>
          <p:pic>
            <p:nvPicPr>
              <p:cNvPr id="32" name="Picture 2" descr="http://www.clipartbest.com/cliparts/RiG/ypE/RiGypEb6T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" y="76200"/>
                <a:ext cx="2554122" cy="19621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3" name="Picture 3" descr="C:\Users\Sigal Miron\Desktop\סיגל סטאקים\בייבי\אלמנטים בייבי\002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304801"/>
                <a:ext cx="992254" cy="160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4" name="TextBox 33"/>
              <p:cNvSpPr txBox="1"/>
              <p:nvPr/>
            </p:nvSpPr>
            <p:spPr>
              <a:xfrm>
                <a:off x="762000" y="722293"/>
                <a:ext cx="1776448" cy="95410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2800" dirty="0" smtClean="0">
                    <a:solidFill>
                      <a:schemeClr val="accent1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אני אח </a:t>
                </a:r>
              </a:p>
              <a:p>
                <a:pPr algn="ctr"/>
                <a:r>
                  <a:rPr lang="he-IL" sz="2800" dirty="0" smtClean="0">
                    <a:solidFill>
                      <a:schemeClr val="accent1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גדול!</a:t>
                </a:r>
                <a:endParaRPr lang="he-IL" sz="2800" dirty="0">
                  <a:solidFill>
                    <a:schemeClr val="accent1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  <p:pic>
            <p:nvPicPr>
              <p:cNvPr id="35" name="Picture 4" descr="C:\Users\Sigal Miron\Desktop\סיגל סטאקים\בייבי\אלמנטים בייבי\001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956945">
                <a:off x="1034871" y="345504"/>
                <a:ext cx="1502447" cy="3256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2" name="Group 21"/>
            <p:cNvGrpSpPr/>
            <p:nvPr/>
          </p:nvGrpSpPr>
          <p:grpSpPr>
            <a:xfrm>
              <a:off x="76200" y="2209800"/>
              <a:ext cx="2554122" cy="1962151"/>
              <a:chOff x="76200" y="76200"/>
              <a:chExt cx="2554122" cy="1962151"/>
            </a:xfrm>
          </p:grpSpPr>
          <p:pic>
            <p:nvPicPr>
              <p:cNvPr id="28" name="Picture 2" descr="http://www.clipartbest.com/cliparts/RiG/ypE/RiGypEb6T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" y="76200"/>
                <a:ext cx="2554122" cy="19621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9" name="Picture 3" descr="C:\Users\Sigal Miron\Desktop\סיגל סטאקים\בייבי\אלמנטים בייבי\002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304801"/>
                <a:ext cx="992254" cy="160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0" name="TextBox 29"/>
              <p:cNvSpPr txBox="1"/>
              <p:nvPr/>
            </p:nvSpPr>
            <p:spPr>
              <a:xfrm>
                <a:off x="762000" y="722293"/>
                <a:ext cx="1776448" cy="95410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2800" dirty="0" smtClean="0">
                    <a:solidFill>
                      <a:schemeClr val="accent1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אני אח </a:t>
                </a:r>
              </a:p>
              <a:p>
                <a:pPr algn="ctr"/>
                <a:r>
                  <a:rPr lang="he-IL" sz="2800" dirty="0" smtClean="0">
                    <a:solidFill>
                      <a:schemeClr val="accent1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גדול!</a:t>
                </a:r>
                <a:endParaRPr lang="he-IL" sz="2800" dirty="0">
                  <a:solidFill>
                    <a:schemeClr val="accent1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  <p:pic>
            <p:nvPicPr>
              <p:cNvPr id="31" name="Picture 4" descr="C:\Users\Sigal Miron\Desktop\סיגל סטאקים\בייבי\אלמנטים בייבי\001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956945">
                <a:off x="1034871" y="345504"/>
                <a:ext cx="1502447" cy="3256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76200" y="4419600"/>
              <a:ext cx="2554122" cy="1962151"/>
              <a:chOff x="76200" y="76200"/>
              <a:chExt cx="2554122" cy="1962151"/>
            </a:xfrm>
          </p:grpSpPr>
          <p:pic>
            <p:nvPicPr>
              <p:cNvPr id="24" name="Picture 2" descr="http://www.clipartbest.com/cliparts/RiG/ypE/RiGypEb6T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" y="76200"/>
                <a:ext cx="2554122" cy="19621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5" name="Picture 3" descr="C:\Users\Sigal Miron\Desktop\סיגל סטאקים\בייבי\אלמנטים בייבי\002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304801"/>
                <a:ext cx="992254" cy="160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6" name="TextBox 25"/>
              <p:cNvSpPr txBox="1"/>
              <p:nvPr/>
            </p:nvSpPr>
            <p:spPr>
              <a:xfrm>
                <a:off x="762000" y="722293"/>
                <a:ext cx="1776448" cy="95410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2800" dirty="0" smtClean="0">
                    <a:solidFill>
                      <a:schemeClr val="accent1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אני אח </a:t>
                </a:r>
              </a:p>
              <a:p>
                <a:pPr algn="ctr"/>
                <a:r>
                  <a:rPr lang="he-IL" sz="2800" dirty="0" smtClean="0">
                    <a:solidFill>
                      <a:schemeClr val="accent1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גדול!</a:t>
                </a:r>
                <a:endParaRPr lang="he-IL" sz="2800" dirty="0">
                  <a:solidFill>
                    <a:schemeClr val="accent1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  <p:pic>
            <p:nvPicPr>
              <p:cNvPr id="27" name="Picture 4" descr="C:\Users\Sigal Miron\Desktop\סיגל סטאקים\בייבי\אלמנטים בייבי\001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956945">
                <a:off x="1034871" y="345504"/>
                <a:ext cx="1502447" cy="3256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36" name="Group 35"/>
          <p:cNvGrpSpPr/>
          <p:nvPr/>
        </p:nvGrpSpPr>
        <p:grpSpPr>
          <a:xfrm>
            <a:off x="6400800" y="85725"/>
            <a:ext cx="2554122" cy="6305551"/>
            <a:chOff x="76200" y="76200"/>
            <a:chExt cx="2554122" cy="6305551"/>
          </a:xfrm>
        </p:grpSpPr>
        <p:grpSp>
          <p:nvGrpSpPr>
            <p:cNvPr id="37" name="Group 36"/>
            <p:cNvGrpSpPr/>
            <p:nvPr/>
          </p:nvGrpSpPr>
          <p:grpSpPr>
            <a:xfrm>
              <a:off x="76200" y="76200"/>
              <a:ext cx="2554122" cy="1962151"/>
              <a:chOff x="76200" y="76200"/>
              <a:chExt cx="2554122" cy="1962151"/>
            </a:xfrm>
          </p:grpSpPr>
          <p:pic>
            <p:nvPicPr>
              <p:cNvPr id="48" name="Picture 2" descr="http://www.clipartbest.com/cliparts/RiG/ypE/RiGypEb6T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" y="76200"/>
                <a:ext cx="2554122" cy="19621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9" name="Picture 3" descr="C:\Users\Sigal Miron\Desktop\סיגל סטאקים\בייבי\אלמנטים בייבי\002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304801"/>
                <a:ext cx="992254" cy="160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0" name="TextBox 49"/>
              <p:cNvSpPr txBox="1"/>
              <p:nvPr/>
            </p:nvSpPr>
            <p:spPr>
              <a:xfrm>
                <a:off x="762000" y="722293"/>
                <a:ext cx="1776448" cy="95410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2800" dirty="0" smtClean="0">
                    <a:solidFill>
                      <a:schemeClr val="accent1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אני אח </a:t>
                </a:r>
              </a:p>
              <a:p>
                <a:pPr algn="ctr"/>
                <a:r>
                  <a:rPr lang="he-IL" sz="2800" dirty="0" smtClean="0">
                    <a:solidFill>
                      <a:schemeClr val="accent1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גדול!</a:t>
                </a:r>
                <a:endParaRPr lang="he-IL" sz="2800" dirty="0">
                  <a:solidFill>
                    <a:schemeClr val="accent1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  <p:pic>
            <p:nvPicPr>
              <p:cNvPr id="51" name="Picture 4" descr="C:\Users\Sigal Miron\Desktop\סיגל סטאקים\בייבי\אלמנטים בייבי\001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956945">
                <a:off x="1034871" y="345504"/>
                <a:ext cx="1502447" cy="3256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8" name="Group 37"/>
            <p:cNvGrpSpPr/>
            <p:nvPr/>
          </p:nvGrpSpPr>
          <p:grpSpPr>
            <a:xfrm>
              <a:off x="76200" y="2209800"/>
              <a:ext cx="2554122" cy="1962151"/>
              <a:chOff x="76200" y="76200"/>
              <a:chExt cx="2554122" cy="1962151"/>
            </a:xfrm>
          </p:grpSpPr>
          <p:pic>
            <p:nvPicPr>
              <p:cNvPr id="44" name="Picture 2" descr="http://www.clipartbest.com/cliparts/RiG/ypE/RiGypEb6T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" y="76200"/>
                <a:ext cx="2554122" cy="19621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5" name="Picture 3" descr="C:\Users\Sigal Miron\Desktop\סיגל סטאקים\בייבי\אלמנטים בייבי\002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304801"/>
                <a:ext cx="992254" cy="160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6" name="TextBox 45"/>
              <p:cNvSpPr txBox="1"/>
              <p:nvPr/>
            </p:nvSpPr>
            <p:spPr>
              <a:xfrm>
                <a:off x="762000" y="722293"/>
                <a:ext cx="1776448" cy="95410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2800" dirty="0" smtClean="0">
                    <a:solidFill>
                      <a:schemeClr val="accent1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אני אח </a:t>
                </a:r>
              </a:p>
              <a:p>
                <a:pPr algn="ctr"/>
                <a:r>
                  <a:rPr lang="he-IL" sz="2800" dirty="0" smtClean="0">
                    <a:solidFill>
                      <a:schemeClr val="accent1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גדול!</a:t>
                </a:r>
                <a:endParaRPr lang="he-IL" sz="2800" dirty="0">
                  <a:solidFill>
                    <a:schemeClr val="accent1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  <p:pic>
            <p:nvPicPr>
              <p:cNvPr id="47" name="Picture 4" descr="C:\Users\Sigal Miron\Desktop\סיגל סטאקים\בייבי\אלמנטים בייבי\001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956945">
                <a:off x="1034871" y="345504"/>
                <a:ext cx="1502447" cy="3256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9" name="Group 38"/>
            <p:cNvGrpSpPr/>
            <p:nvPr/>
          </p:nvGrpSpPr>
          <p:grpSpPr>
            <a:xfrm>
              <a:off x="76200" y="4419600"/>
              <a:ext cx="2554122" cy="1962151"/>
              <a:chOff x="76200" y="76200"/>
              <a:chExt cx="2554122" cy="1962151"/>
            </a:xfrm>
          </p:grpSpPr>
          <p:pic>
            <p:nvPicPr>
              <p:cNvPr id="40" name="Picture 2" descr="http://www.clipartbest.com/cliparts/RiG/ypE/RiGypEb6T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" y="76200"/>
                <a:ext cx="2554122" cy="19621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1" name="Picture 3" descr="C:\Users\Sigal Miron\Desktop\סיגל סטאקים\בייבי\אלמנטים בייבי\002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304801"/>
                <a:ext cx="992254" cy="1600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2" name="TextBox 41"/>
              <p:cNvSpPr txBox="1"/>
              <p:nvPr/>
            </p:nvSpPr>
            <p:spPr>
              <a:xfrm>
                <a:off x="762000" y="722293"/>
                <a:ext cx="1776448" cy="95410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2800" dirty="0" smtClean="0">
                    <a:solidFill>
                      <a:schemeClr val="accent1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אני אח </a:t>
                </a:r>
              </a:p>
              <a:p>
                <a:pPr algn="ctr"/>
                <a:r>
                  <a:rPr lang="he-IL" sz="2800" dirty="0" smtClean="0">
                    <a:solidFill>
                      <a:schemeClr val="accent1">
                        <a:lumMod val="75000"/>
                      </a:schemeClr>
                    </a:solidFill>
                    <a:latin typeface="Anka CLM" pitchFamily="2" charset="-79"/>
                    <a:cs typeface="Anka CLM" pitchFamily="2" charset="-79"/>
                  </a:rPr>
                  <a:t>גדול!</a:t>
                </a:r>
                <a:endParaRPr lang="he-IL" sz="2800" dirty="0">
                  <a:solidFill>
                    <a:schemeClr val="accent1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  <p:pic>
            <p:nvPicPr>
              <p:cNvPr id="43" name="Picture 4" descr="C:\Users\Sigal Miron\Desktop\סיגל סטאקים\בייבי\אלמנטים בייבי\001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956945">
                <a:off x="1034871" y="345504"/>
                <a:ext cx="1502447" cy="3256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52" name="Group 51"/>
          <p:cNvGrpSpPr/>
          <p:nvPr/>
        </p:nvGrpSpPr>
        <p:grpSpPr>
          <a:xfrm>
            <a:off x="2162269" y="6477000"/>
            <a:ext cx="6086475" cy="369332"/>
            <a:chOff x="2162269" y="6353175"/>
            <a:chExt cx="6086475" cy="369332"/>
          </a:xfrm>
        </p:grpSpPr>
        <p:sp>
          <p:nvSpPr>
            <p:cNvPr id="53" name="TextBox 52"/>
            <p:cNvSpPr txBox="1"/>
            <p:nvPr/>
          </p:nvSpPr>
          <p:spPr>
            <a:xfrm>
              <a:off x="4038600" y="6353175"/>
              <a:ext cx="421014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solidFill>
                    <a:schemeClr val="accent1">
                      <a:lumMod val="75000"/>
                    </a:schemeClr>
                  </a:solidFill>
                </a:rPr>
                <a:t>לעוד רעיונות כנסו לאתר אמהות משקיעות ב:</a:t>
              </a:r>
              <a:endParaRPr lang="he-IL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162269" y="6353175"/>
              <a:ext cx="224551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www.mashkiot.co.il </a:t>
              </a:r>
              <a:endParaRPr lang="he-IL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7762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Sigal Miron</dc:creator>
  <cp:lastModifiedBy>Sigal Miron</cp:lastModifiedBy>
  <cp:revision>2</cp:revision>
  <dcterms:created xsi:type="dcterms:W3CDTF">2006-08-16T00:00:00Z</dcterms:created>
  <dcterms:modified xsi:type="dcterms:W3CDTF">2016-01-17T08:24:03Z</dcterms:modified>
</cp:coreProperties>
</file>