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2162269" y="6477000"/>
            <a:ext cx="6086475" cy="369332"/>
            <a:chOff x="2162269" y="6353175"/>
            <a:chExt cx="6086475" cy="369332"/>
          </a:xfrm>
        </p:grpSpPr>
        <p:sp>
          <p:nvSpPr>
            <p:cNvPr id="53" name="TextBox 52"/>
            <p:cNvSpPr txBox="1"/>
            <p:nvPr/>
          </p:nvSpPr>
          <p:spPr>
            <a:xfrm>
              <a:off x="4038600" y="6353175"/>
              <a:ext cx="421014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accent1">
                      <a:lumMod val="75000"/>
                    </a:schemeClr>
                  </a:solidFill>
                </a:rPr>
                <a:t>לעוד רעיונות כנסו לאתר אמהות משקיעות ב: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62269" y="6353175"/>
              <a:ext cx="224551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www.mashkiot.co.il 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3" name="Picture 3" descr="C:\Users\Sigal Miron\Desktop\סיגל סטאקים\בייבי\אלמנטים בייבי\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6843">
            <a:off x="1120215" y="352562"/>
            <a:ext cx="1439464" cy="30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oup 98"/>
          <p:cNvGrpSpPr/>
          <p:nvPr/>
        </p:nvGrpSpPr>
        <p:grpSpPr>
          <a:xfrm>
            <a:off x="112878" y="76200"/>
            <a:ext cx="2592222" cy="6343650"/>
            <a:chOff x="112878" y="76200"/>
            <a:chExt cx="2592222" cy="6343650"/>
          </a:xfrm>
        </p:grpSpPr>
        <p:grpSp>
          <p:nvGrpSpPr>
            <p:cNvPr id="66" name="Group 65"/>
            <p:cNvGrpSpPr/>
            <p:nvPr/>
          </p:nvGrpSpPr>
          <p:grpSpPr>
            <a:xfrm>
              <a:off x="112878" y="76200"/>
              <a:ext cx="2554122" cy="1962151"/>
              <a:chOff x="112878" y="76200"/>
              <a:chExt cx="2554122" cy="1962151"/>
            </a:xfrm>
          </p:grpSpPr>
          <p:pic>
            <p:nvPicPr>
              <p:cNvPr id="1026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878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798678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2" name="Picture 2" descr="C:\Users\Sigal Miron\Desktop\סיגל סטאקים\בייבי\אלמנטים בייבי\04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0"/>
                <a:ext cx="976682" cy="15906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112878" y="2209799"/>
              <a:ext cx="2554122" cy="1962151"/>
              <a:chOff x="112878" y="2209799"/>
              <a:chExt cx="2554122" cy="1962151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12878" y="2209799"/>
                <a:ext cx="2554122" cy="1962151"/>
                <a:chOff x="112878" y="76200"/>
                <a:chExt cx="2554122" cy="1962151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112878" y="76200"/>
                  <a:ext cx="2554122" cy="1962151"/>
                  <a:chOff x="76200" y="76200"/>
                  <a:chExt cx="2554122" cy="1962151"/>
                </a:xfrm>
              </p:grpSpPr>
              <p:pic>
                <p:nvPicPr>
                  <p:cNvPr id="59" name="Picture 2" descr="http://www.clipartbest.com/cliparts/RiG/ypE/RiGypEb6T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76200"/>
                    <a:ext cx="2554122" cy="196215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762000" y="722293"/>
                    <a:ext cx="1776448" cy="954107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אני אח </a:t>
                    </a:r>
                  </a:p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גדול!</a:t>
                    </a:r>
                    <a:endParaRPr lang="he-IL" sz="2800" dirty="0">
                      <a:solidFill>
                        <a:schemeClr val="accent1">
                          <a:lumMod val="75000"/>
                        </a:schemeClr>
                      </a:solidFill>
                      <a:latin typeface="Anka CLM" pitchFamily="2" charset="-79"/>
                      <a:cs typeface="Anka CLM" pitchFamily="2" charset="-79"/>
                    </a:endParaRPr>
                  </a:p>
                </p:txBody>
              </p:sp>
            </p:grpSp>
            <p:pic>
              <p:nvPicPr>
                <p:cNvPr id="58" name="Picture 2" descr="C:\Users\Sigal Miron\Desktop\סיגל סטאקים\בייבי\אלמנטים בייבי\04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04800"/>
                  <a:ext cx="976682" cy="1590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9" name="Picture 4" descr="C:\Users\Sigal Miron\Desktop\סיגל סטאקים\בייבי\אלמנטים בייבי\0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43365">
                <a:off x="929073" y="2519033"/>
                <a:ext cx="1612171" cy="344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1" name="Group 100"/>
            <p:cNvGrpSpPr/>
            <p:nvPr/>
          </p:nvGrpSpPr>
          <p:grpSpPr>
            <a:xfrm>
              <a:off x="150978" y="4457699"/>
              <a:ext cx="2554122" cy="1962151"/>
              <a:chOff x="112878" y="2209799"/>
              <a:chExt cx="2554122" cy="1962151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112878" y="2209799"/>
                <a:ext cx="2554122" cy="1962151"/>
                <a:chOff x="112878" y="76200"/>
                <a:chExt cx="2554122" cy="1962151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12878" y="76200"/>
                  <a:ext cx="2554122" cy="1962151"/>
                  <a:chOff x="76200" y="76200"/>
                  <a:chExt cx="2554122" cy="1962151"/>
                </a:xfrm>
              </p:grpSpPr>
              <p:pic>
                <p:nvPicPr>
                  <p:cNvPr id="106" name="Picture 2" descr="http://www.clipartbest.com/cliparts/RiG/ypE/RiGypEb6T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76200"/>
                    <a:ext cx="2554122" cy="196215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762000" y="722293"/>
                    <a:ext cx="1776448" cy="954107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אני אח </a:t>
                    </a:r>
                  </a:p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גדול!</a:t>
                    </a:r>
                    <a:endParaRPr lang="he-IL" sz="2800" dirty="0">
                      <a:solidFill>
                        <a:schemeClr val="accent1">
                          <a:lumMod val="75000"/>
                        </a:schemeClr>
                      </a:solidFill>
                      <a:latin typeface="Anka CLM" pitchFamily="2" charset="-79"/>
                      <a:cs typeface="Anka CLM" pitchFamily="2" charset="-79"/>
                    </a:endParaRPr>
                  </a:p>
                </p:txBody>
              </p:sp>
            </p:grpSp>
            <p:pic>
              <p:nvPicPr>
                <p:cNvPr id="105" name="Picture 2" descr="C:\Users\Sigal Miron\Desktop\סיגל סטאקים\בייבי\אלמנטים בייבי\04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04800"/>
                  <a:ext cx="976682" cy="1590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03" name="Picture 4" descr="C:\Users\Sigal Miron\Desktop\סיגל סטאקים\בייבי\אלמנטים בייבי\0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43365">
                <a:off x="929073" y="2519033"/>
                <a:ext cx="1612171" cy="344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10" name="Group 109"/>
          <p:cNvGrpSpPr/>
          <p:nvPr/>
        </p:nvGrpSpPr>
        <p:grpSpPr>
          <a:xfrm>
            <a:off x="3200400" y="116082"/>
            <a:ext cx="2592222" cy="6343650"/>
            <a:chOff x="112878" y="76200"/>
            <a:chExt cx="2592222" cy="6343650"/>
          </a:xfrm>
        </p:grpSpPr>
        <p:grpSp>
          <p:nvGrpSpPr>
            <p:cNvPr id="111" name="Group 110"/>
            <p:cNvGrpSpPr/>
            <p:nvPr/>
          </p:nvGrpSpPr>
          <p:grpSpPr>
            <a:xfrm>
              <a:off x="112878" y="76200"/>
              <a:ext cx="2554122" cy="1962151"/>
              <a:chOff x="112878" y="76200"/>
              <a:chExt cx="2554122" cy="1962151"/>
            </a:xfrm>
          </p:grpSpPr>
          <p:pic>
            <p:nvPicPr>
              <p:cNvPr id="126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878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7" name="TextBox 126"/>
              <p:cNvSpPr txBox="1"/>
              <p:nvPr/>
            </p:nvSpPr>
            <p:spPr>
              <a:xfrm>
                <a:off x="798678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28" name="Picture 2" descr="C:\Users\Sigal Miron\Desktop\סיגל סטאקים\בייבי\אלמנטים בייבי\04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0"/>
                <a:ext cx="976682" cy="15906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2" name="Group 111"/>
            <p:cNvGrpSpPr/>
            <p:nvPr/>
          </p:nvGrpSpPr>
          <p:grpSpPr>
            <a:xfrm>
              <a:off x="112878" y="2209799"/>
              <a:ext cx="2554122" cy="1962151"/>
              <a:chOff x="112878" y="2209799"/>
              <a:chExt cx="2554122" cy="1962151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112878" y="2209799"/>
                <a:ext cx="2554122" cy="1962151"/>
                <a:chOff x="112878" y="76200"/>
                <a:chExt cx="2554122" cy="1962151"/>
              </a:xfrm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112878" y="76200"/>
                  <a:ext cx="2554122" cy="1962151"/>
                  <a:chOff x="76200" y="76200"/>
                  <a:chExt cx="2554122" cy="1962151"/>
                </a:xfrm>
              </p:grpSpPr>
              <p:pic>
                <p:nvPicPr>
                  <p:cNvPr id="124" name="Picture 2" descr="http://www.clipartbest.com/cliparts/RiG/ypE/RiGypEb6T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76200"/>
                    <a:ext cx="2554122" cy="196215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25" name="TextBox 124"/>
                  <p:cNvSpPr txBox="1"/>
                  <p:nvPr/>
                </p:nvSpPr>
                <p:spPr>
                  <a:xfrm>
                    <a:off x="762000" y="722293"/>
                    <a:ext cx="1776448" cy="954107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אני אח </a:t>
                    </a:r>
                  </a:p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גדול!</a:t>
                    </a:r>
                    <a:endParaRPr lang="he-IL" sz="2800" dirty="0">
                      <a:solidFill>
                        <a:schemeClr val="accent1">
                          <a:lumMod val="75000"/>
                        </a:schemeClr>
                      </a:solidFill>
                      <a:latin typeface="Anka CLM" pitchFamily="2" charset="-79"/>
                      <a:cs typeface="Anka CLM" pitchFamily="2" charset="-79"/>
                    </a:endParaRPr>
                  </a:p>
                </p:txBody>
              </p:sp>
            </p:grpSp>
            <p:pic>
              <p:nvPicPr>
                <p:cNvPr id="123" name="Picture 2" descr="C:\Users\Sigal Miron\Desktop\סיגל סטאקים\בייבי\אלמנטים בייבי\04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04800"/>
                  <a:ext cx="976682" cy="1590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21" name="Picture 4" descr="C:\Users\Sigal Miron\Desktop\סיגל סטאקים\בייבי\אלמנטים בייבי\0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43365">
                <a:off x="929073" y="2519033"/>
                <a:ext cx="1612171" cy="344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3" name="Group 112"/>
            <p:cNvGrpSpPr/>
            <p:nvPr/>
          </p:nvGrpSpPr>
          <p:grpSpPr>
            <a:xfrm>
              <a:off x="150978" y="4457699"/>
              <a:ext cx="2554122" cy="1962151"/>
              <a:chOff x="112878" y="2209799"/>
              <a:chExt cx="2554122" cy="1962151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112878" y="2209799"/>
                <a:ext cx="2554122" cy="1962151"/>
                <a:chOff x="112878" y="76200"/>
                <a:chExt cx="2554122" cy="1962151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112878" y="76200"/>
                  <a:ext cx="2554122" cy="1962151"/>
                  <a:chOff x="76200" y="76200"/>
                  <a:chExt cx="2554122" cy="1962151"/>
                </a:xfrm>
              </p:grpSpPr>
              <p:pic>
                <p:nvPicPr>
                  <p:cNvPr id="118" name="Picture 2" descr="http://www.clipartbest.com/cliparts/RiG/ypE/RiGypEb6T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76200"/>
                    <a:ext cx="2554122" cy="196215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62000" y="722293"/>
                    <a:ext cx="1776448" cy="954107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אני אח </a:t>
                    </a:r>
                  </a:p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גדול!</a:t>
                    </a:r>
                    <a:endParaRPr lang="he-IL" sz="2800" dirty="0">
                      <a:solidFill>
                        <a:schemeClr val="accent1">
                          <a:lumMod val="75000"/>
                        </a:schemeClr>
                      </a:solidFill>
                      <a:latin typeface="Anka CLM" pitchFamily="2" charset="-79"/>
                      <a:cs typeface="Anka CLM" pitchFamily="2" charset="-79"/>
                    </a:endParaRPr>
                  </a:p>
                </p:txBody>
              </p:sp>
            </p:grpSp>
            <p:pic>
              <p:nvPicPr>
                <p:cNvPr id="117" name="Picture 2" descr="C:\Users\Sigal Miron\Desktop\סיגל סטאקים\בייבי\אלמנטים בייבי\04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04800"/>
                  <a:ext cx="976682" cy="1590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15" name="Picture 4" descr="C:\Users\Sigal Miron\Desktop\סיגל סטאקים\בייבי\אלמנטים בייבי\0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43365">
                <a:off x="929073" y="2519033"/>
                <a:ext cx="1612171" cy="344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29" name="Group 128"/>
          <p:cNvGrpSpPr/>
          <p:nvPr/>
        </p:nvGrpSpPr>
        <p:grpSpPr>
          <a:xfrm>
            <a:off x="6400800" y="101793"/>
            <a:ext cx="2592222" cy="6343650"/>
            <a:chOff x="112878" y="76200"/>
            <a:chExt cx="2592222" cy="6343650"/>
          </a:xfrm>
        </p:grpSpPr>
        <p:grpSp>
          <p:nvGrpSpPr>
            <p:cNvPr id="130" name="Group 129"/>
            <p:cNvGrpSpPr/>
            <p:nvPr/>
          </p:nvGrpSpPr>
          <p:grpSpPr>
            <a:xfrm>
              <a:off x="112878" y="76200"/>
              <a:ext cx="2554122" cy="1962151"/>
              <a:chOff x="112878" y="76200"/>
              <a:chExt cx="2554122" cy="1962151"/>
            </a:xfrm>
          </p:grpSpPr>
          <p:pic>
            <p:nvPicPr>
              <p:cNvPr id="145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878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6" name="TextBox 145"/>
              <p:cNvSpPr txBox="1"/>
              <p:nvPr/>
            </p:nvSpPr>
            <p:spPr>
              <a:xfrm>
                <a:off x="798678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47" name="Picture 2" descr="C:\Users\Sigal Miron\Desktop\סיגל סטאקים\בייבי\אלמנטים בייבי\04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0"/>
                <a:ext cx="976682" cy="15906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1" name="Group 130"/>
            <p:cNvGrpSpPr/>
            <p:nvPr/>
          </p:nvGrpSpPr>
          <p:grpSpPr>
            <a:xfrm>
              <a:off x="112878" y="2209799"/>
              <a:ext cx="2554122" cy="1962151"/>
              <a:chOff x="112878" y="2209799"/>
              <a:chExt cx="2554122" cy="1962151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12878" y="2209799"/>
                <a:ext cx="2554122" cy="1962151"/>
                <a:chOff x="112878" y="76200"/>
                <a:chExt cx="2554122" cy="1962151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12878" y="76200"/>
                  <a:ext cx="2554122" cy="1962151"/>
                  <a:chOff x="76200" y="76200"/>
                  <a:chExt cx="2554122" cy="1962151"/>
                </a:xfrm>
              </p:grpSpPr>
              <p:pic>
                <p:nvPicPr>
                  <p:cNvPr id="143" name="Picture 2" descr="http://www.clipartbest.com/cliparts/RiG/ypE/RiGypEb6T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76200"/>
                    <a:ext cx="2554122" cy="196215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762000" y="722293"/>
                    <a:ext cx="1776448" cy="954107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אני אח </a:t>
                    </a:r>
                  </a:p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גדול!</a:t>
                    </a:r>
                    <a:endParaRPr lang="he-IL" sz="2800" dirty="0">
                      <a:solidFill>
                        <a:schemeClr val="accent1">
                          <a:lumMod val="75000"/>
                        </a:schemeClr>
                      </a:solidFill>
                      <a:latin typeface="Anka CLM" pitchFamily="2" charset="-79"/>
                      <a:cs typeface="Anka CLM" pitchFamily="2" charset="-79"/>
                    </a:endParaRPr>
                  </a:p>
                </p:txBody>
              </p:sp>
            </p:grpSp>
            <p:pic>
              <p:nvPicPr>
                <p:cNvPr id="142" name="Picture 2" descr="C:\Users\Sigal Miron\Desktop\סיגל סטאקים\בייבי\אלמנטים בייבי\04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04800"/>
                  <a:ext cx="976682" cy="1590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40" name="Picture 4" descr="C:\Users\Sigal Miron\Desktop\סיגל סטאקים\בייבי\אלמנטים בייבי\0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43365">
                <a:off x="929073" y="2519033"/>
                <a:ext cx="1612171" cy="344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2" name="Group 131"/>
            <p:cNvGrpSpPr/>
            <p:nvPr/>
          </p:nvGrpSpPr>
          <p:grpSpPr>
            <a:xfrm>
              <a:off x="150978" y="4457699"/>
              <a:ext cx="2554122" cy="1962151"/>
              <a:chOff x="112878" y="2209799"/>
              <a:chExt cx="2554122" cy="1962151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12878" y="2209799"/>
                <a:ext cx="2554122" cy="1962151"/>
                <a:chOff x="112878" y="76200"/>
                <a:chExt cx="2554122" cy="1962151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112878" y="76200"/>
                  <a:ext cx="2554122" cy="1962151"/>
                  <a:chOff x="76200" y="76200"/>
                  <a:chExt cx="2554122" cy="1962151"/>
                </a:xfrm>
              </p:grpSpPr>
              <p:pic>
                <p:nvPicPr>
                  <p:cNvPr id="137" name="Picture 2" descr="http://www.clipartbest.com/cliparts/RiG/ypE/RiGypEb6T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76200"/>
                    <a:ext cx="2554122" cy="196215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762000" y="722293"/>
                    <a:ext cx="1776448" cy="954107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אני אח </a:t>
                    </a:r>
                  </a:p>
                  <a:p>
                    <a:pPr algn="ctr"/>
                    <a:r>
                      <a:rPr lang="he-IL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nka CLM" pitchFamily="2" charset="-79"/>
                        <a:cs typeface="Anka CLM" pitchFamily="2" charset="-79"/>
                      </a:rPr>
                      <a:t>גדול!</a:t>
                    </a:r>
                    <a:endParaRPr lang="he-IL" sz="2800" dirty="0">
                      <a:solidFill>
                        <a:schemeClr val="accent1">
                          <a:lumMod val="75000"/>
                        </a:schemeClr>
                      </a:solidFill>
                      <a:latin typeface="Anka CLM" pitchFamily="2" charset="-79"/>
                      <a:cs typeface="Anka CLM" pitchFamily="2" charset="-79"/>
                    </a:endParaRPr>
                  </a:p>
                </p:txBody>
              </p:sp>
            </p:grpSp>
            <p:pic>
              <p:nvPicPr>
                <p:cNvPr id="136" name="Picture 2" descr="C:\Users\Sigal Miron\Desktop\סיגל סטאקים\בייבי\אלמנטים בייבי\04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04800"/>
                  <a:ext cx="976682" cy="1590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34" name="Picture 4" descr="C:\Users\Sigal Miron\Desktop\סיגל סטאקים\בייבי\אלמנטים בייבי\0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43365">
                <a:off x="929073" y="2519033"/>
                <a:ext cx="1612171" cy="344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49" name="Picture 4" descr="C:\Users\Sigal Miron\Desktop\סיגל סטאקים\בייבי\אלמנטים בייבי\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3365">
            <a:off x="4035805" y="407069"/>
            <a:ext cx="1612171" cy="34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4" descr="C:\Users\Sigal Miron\Desktop\סיגל סטאקים\בייבי\אלמנטים בייבי\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3365">
            <a:off x="7255094" y="407069"/>
            <a:ext cx="1612171" cy="34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76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3</cp:revision>
  <dcterms:created xsi:type="dcterms:W3CDTF">2006-08-16T00:00:00Z</dcterms:created>
  <dcterms:modified xsi:type="dcterms:W3CDTF">2016-01-17T08:34:04Z</dcterms:modified>
</cp:coreProperties>
</file>