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679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965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16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153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10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412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005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933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054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63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074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279B5-09B3-4810-95F6-E4D93A989CF2}" type="datetimeFigureOut">
              <a:rPr lang="he-IL" smtClean="0"/>
              <a:t>ד'/טבת/תשע"ו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E17F-F91A-41A7-8642-6A804A07F3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97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0624" y="354563"/>
            <a:ext cx="2817845" cy="6158204"/>
          </a:xfrm>
          <a:prstGeom prst="roundRect">
            <a:avLst/>
          </a:prstGeom>
          <a:ln w="57150">
            <a:solidFill>
              <a:srgbClr val="FF66C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30624" y="503853"/>
            <a:ext cx="27338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Choco" panose="00000400000000000000" pitchFamily="2" charset="-79"/>
                <a:cs typeface="Choco" panose="00000400000000000000" pitchFamily="2" charset="-79"/>
              </a:rPr>
              <a:t>משימות היום...</a:t>
            </a:r>
            <a:endParaRPr lang="he-IL" sz="2800" b="1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7114" y="1027073"/>
            <a:ext cx="2127381" cy="37805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_______________________________________________________________________________________________________________________________________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391881" y="1259635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ounded Rectangle 7"/>
          <p:cNvSpPr/>
          <p:nvPr/>
        </p:nvSpPr>
        <p:spPr>
          <a:xfrm>
            <a:off x="391881" y="1674146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ounded Rectangle 8"/>
          <p:cNvSpPr/>
          <p:nvPr/>
        </p:nvSpPr>
        <p:spPr>
          <a:xfrm>
            <a:off x="396546" y="207384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ounded Rectangle 9"/>
          <p:cNvSpPr/>
          <p:nvPr/>
        </p:nvSpPr>
        <p:spPr>
          <a:xfrm>
            <a:off x="405877" y="2498619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ounded Rectangle 10"/>
          <p:cNvSpPr/>
          <p:nvPr/>
        </p:nvSpPr>
        <p:spPr>
          <a:xfrm>
            <a:off x="405877" y="291313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410542" y="3312832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ounded Rectangle 12"/>
          <p:cNvSpPr/>
          <p:nvPr/>
        </p:nvSpPr>
        <p:spPr>
          <a:xfrm>
            <a:off x="405877" y="3726057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ounded Rectangle 13"/>
          <p:cNvSpPr/>
          <p:nvPr/>
        </p:nvSpPr>
        <p:spPr>
          <a:xfrm>
            <a:off x="405877" y="414056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ounded Rectangle 14"/>
          <p:cNvSpPr/>
          <p:nvPr/>
        </p:nvSpPr>
        <p:spPr>
          <a:xfrm>
            <a:off x="401211" y="454027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ounded Rectangle 16"/>
          <p:cNvSpPr/>
          <p:nvPr/>
        </p:nvSpPr>
        <p:spPr>
          <a:xfrm>
            <a:off x="223929" y="4973216"/>
            <a:ext cx="2621904" cy="1390262"/>
          </a:xfrm>
          <a:prstGeom prst="roundRect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ounded Rectangle 17"/>
          <p:cNvSpPr/>
          <p:nvPr/>
        </p:nvSpPr>
        <p:spPr>
          <a:xfrm>
            <a:off x="3172405" y="354563"/>
            <a:ext cx="2817845" cy="6158204"/>
          </a:xfrm>
          <a:prstGeom prst="roundRect">
            <a:avLst/>
          </a:prstGeom>
          <a:ln w="57150">
            <a:solidFill>
              <a:srgbClr val="FF66C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3172405" y="503853"/>
            <a:ext cx="27338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Choco" panose="00000400000000000000" pitchFamily="2" charset="-79"/>
                <a:cs typeface="Choco" panose="00000400000000000000" pitchFamily="2" charset="-79"/>
              </a:rPr>
              <a:t>משימות היום...</a:t>
            </a:r>
            <a:endParaRPr lang="he-IL" sz="2800" b="1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8895" y="1027073"/>
            <a:ext cx="2127381" cy="37805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_______________________________________________________________________________________________________________________________________</a:t>
            </a:r>
            <a:endParaRPr lang="he-IL" dirty="0"/>
          </a:p>
        </p:txBody>
      </p:sp>
      <p:sp>
        <p:nvSpPr>
          <p:cNvPr id="21" name="Rounded Rectangle 20"/>
          <p:cNvSpPr/>
          <p:nvPr/>
        </p:nvSpPr>
        <p:spPr>
          <a:xfrm>
            <a:off x="3433662" y="1259635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ounded Rectangle 21"/>
          <p:cNvSpPr/>
          <p:nvPr/>
        </p:nvSpPr>
        <p:spPr>
          <a:xfrm>
            <a:off x="3433662" y="1674146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ounded Rectangle 22"/>
          <p:cNvSpPr/>
          <p:nvPr/>
        </p:nvSpPr>
        <p:spPr>
          <a:xfrm>
            <a:off x="3438327" y="207384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ounded Rectangle 23"/>
          <p:cNvSpPr/>
          <p:nvPr/>
        </p:nvSpPr>
        <p:spPr>
          <a:xfrm>
            <a:off x="3447658" y="2498619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ounded Rectangle 24"/>
          <p:cNvSpPr/>
          <p:nvPr/>
        </p:nvSpPr>
        <p:spPr>
          <a:xfrm>
            <a:off x="3447658" y="291313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ounded Rectangle 25"/>
          <p:cNvSpPr/>
          <p:nvPr/>
        </p:nvSpPr>
        <p:spPr>
          <a:xfrm>
            <a:off x="3452323" y="3312832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ounded Rectangle 26"/>
          <p:cNvSpPr/>
          <p:nvPr/>
        </p:nvSpPr>
        <p:spPr>
          <a:xfrm>
            <a:off x="3447658" y="3726057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ounded Rectangle 27"/>
          <p:cNvSpPr/>
          <p:nvPr/>
        </p:nvSpPr>
        <p:spPr>
          <a:xfrm>
            <a:off x="3447658" y="414056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ounded Rectangle 28"/>
          <p:cNvSpPr/>
          <p:nvPr/>
        </p:nvSpPr>
        <p:spPr>
          <a:xfrm>
            <a:off x="3442992" y="454027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ounded Rectangle 29"/>
          <p:cNvSpPr/>
          <p:nvPr/>
        </p:nvSpPr>
        <p:spPr>
          <a:xfrm>
            <a:off x="3265710" y="4973216"/>
            <a:ext cx="2621904" cy="1390262"/>
          </a:xfrm>
          <a:prstGeom prst="roundRect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6181532" y="354563"/>
            <a:ext cx="2817845" cy="6158204"/>
          </a:xfrm>
          <a:prstGeom prst="roundRect">
            <a:avLst/>
          </a:prstGeom>
          <a:ln w="57150">
            <a:solidFill>
              <a:srgbClr val="FF66C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TextBox 31"/>
          <p:cNvSpPr txBox="1"/>
          <p:nvPr/>
        </p:nvSpPr>
        <p:spPr>
          <a:xfrm>
            <a:off x="6181532" y="503853"/>
            <a:ext cx="27338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Choco" panose="00000400000000000000" pitchFamily="2" charset="-79"/>
                <a:cs typeface="Choco" panose="00000400000000000000" pitchFamily="2" charset="-79"/>
              </a:rPr>
              <a:t>משימות היום...</a:t>
            </a:r>
            <a:endParaRPr lang="he-IL" sz="2800" b="1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8022" y="1027073"/>
            <a:ext cx="2127381" cy="37805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_______________________________________________________________________________________________________________________________________</a:t>
            </a:r>
            <a:endParaRPr lang="he-IL" dirty="0"/>
          </a:p>
        </p:txBody>
      </p:sp>
      <p:sp>
        <p:nvSpPr>
          <p:cNvPr id="34" name="Rounded Rectangle 33"/>
          <p:cNvSpPr/>
          <p:nvPr/>
        </p:nvSpPr>
        <p:spPr>
          <a:xfrm>
            <a:off x="6442789" y="1259635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ounded Rectangle 34"/>
          <p:cNvSpPr/>
          <p:nvPr/>
        </p:nvSpPr>
        <p:spPr>
          <a:xfrm>
            <a:off x="6442789" y="1674146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Rounded Rectangle 35"/>
          <p:cNvSpPr/>
          <p:nvPr/>
        </p:nvSpPr>
        <p:spPr>
          <a:xfrm>
            <a:off x="6447454" y="207384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ounded Rectangle 36"/>
          <p:cNvSpPr/>
          <p:nvPr/>
        </p:nvSpPr>
        <p:spPr>
          <a:xfrm>
            <a:off x="6456785" y="2498619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ounded Rectangle 37"/>
          <p:cNvSpPr/>
          <p:nvPr/>
        </p:nvSpPr>
        <p:spPr>
          <a:xfrm>
            <a:off x="6456785" y="291313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Rounded Rectangle 38"/>
          <p:cNvSpPr/>
          <p:nvPr/>
        </p:nvSpPr>
        <p:spPr>
          <a:xfrm>
            <a:off x="6461450" y="3312832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ounded Rectangle 39"/>
          <p:cNvSpPr/>
          <p:nvPr/>
        </p:nvSpPr>
        <p:spPr>
          <a:xfrm>
            <a:off x="6456785" y="3726057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Rounded Rectangle 40"/>
          <p:cNvSpPr/>
          <p:nvPr/>
        </p:nvSpPr>
        <p:spPr>
          <a:xfrm>
            <a:off x="6456785" y="414056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ounded Rectangle 41"/>
          <p:cNvSpPr/>
          <p:nvPr/>
        </p:nvSpPr>
        <p:spPr>
          <a:xfrm>
            <a:off x="6452119" y="454027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Rounded Rectangle 42"/>
          <p:cNvSpPr/>
          <p:nvPr/>
        </p:nvSpPr>
        <p:spPr>
          <a:xfrm>
            <a:off x="6274837" y="4973216"/>
            <a:ext cx="2621904" cy="1390262"/>
          </a:xfrm>
          <a:prstGeom prst="roundRect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ounded Rectangle 43"/>
          <p:cNvSpPr/>
          <p:nvPr/>
        </p:nvSpPr>
        <p:spPr>
          <a:xfrm>
            <a:off x="9092682" y="354563"/>
            <a:ext cx="2817845" cy="6158204"/>
          </a:xfrm>
          <a:prstGeom prst="roundRect">
            <a:avLst/>
          </a:prstGeom>
          <a:ln w="57150">
            <a:solidFill>
              <a:srgbClr val="FF66CC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TextBox 44"/>
          <p:cNvSpPr txBox="1"/>
          <p:nvPr/>
        </p:nvSpPr>
        <p:spPr>
          <a:xfrm>
            <a:off x="9102021" y="503853"/>
            <a:ext cx="27338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Choco" panose="00000400000000000000" pitchFamily="2" charset="-79"/>
                <a:cs typeface="Choco" panose="00000400000000000000" pitchFamily="2" charset="-79"/>
              </a:rPr>
              <a:t>משימות היום...</a:t>
            </a:r>
            <a:endParaRPr lang="he-IL" sz="2800" b="1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708511" y="1027073"/>
            <a:ext cx="2127381" cy="37805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_______________________________________________________________________________________________________________________________________</a:t>
            </a:r>
            <a:endParaRPr lang="he-IL" dirty="0"/>
          </a:p>
        </p:txBody>
      </p:sp>
      <p:sp>
        <p:nvSpPr>
          <p:cNvPr id="47" name="Rounded Rectangle 46"/>
          <p:cNvSpPr/>
          <p:nvPr/>
        </p:nvSpPr>
        <p:spPr>
          <a:xfrm>
            <a:off x="9363278" y="1259635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Rounded Rectangle 47"/>
          <p:cNvSpPr/>
          <p:nvPr/>
        </p:nvSpPr>
        <p:spPr>
          <a:xfrm>
            <a:off x="9363278" y="1674146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Rounded Rectangle 48"/>
          <p:cNvSpPr/>
          <p:nvPr/>
        </p:nvSpPr>
        <p:spPr>
          <a:xfrm>
            <a:off x="9367943" y="207384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Rounded Rectangle 49"/>
          <p:cNvSpPr/>
          <p:nvPr/>
        </p:nvSpPr>
        <p:spPr>
          <a:xfrm>
            <a:off x="9377274" y="2498619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Rounded Rectangle 50"/>
          <p:cNvSpPr/>
          <p:nvPr/>
        </p:nvSpPr>
        <p:spPr>
          <a:xfrm>
            <a:off x="9377274" y="291313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ounded Rectangle 51"/>
          <p:cNvSpPr/>
          <p:nvPr/>
        </p:nvSpPr>
        <p:spPr>
          <a:xfrm>
            <a:off x="9381939" y="3312832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Rounded Rectangle 52"/>
          <p:cNvSpPr/>
          <p:nvPr/>
        </p:nvSpPr>
        <p:spPr>
          <a:xfrm>
            <a:off x="9377274" y="3726057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Rounded Rectangle 53"/>
          <p:cNvSpPr/>
          <p:nvPr/>
        </p:nvSpPr>
        <p:spPr>
          <a:xfrm>
            <a:off x="9377274" y="4140568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Rounded Rectangle 54"/>
          <p:cNvSpPr/>
          <p:nvPr/>
        </p:nvSpPr>
        <p:spPr>
          <a:xfrm>
            <a:off x="9372608" y="4540270"/>
            <a:ext cx="345233" cy="2705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Rounded Rectangle 55"/>
          <p:cNvSpPr/>
          <p:nvPr/>
        </p:nvSpPr>
        <p:spPr>
          <a:xfrm>
            <a:off x="9195326" y="4973216"/>
            <a:ext cx="2621904" cy="1390262"/>
          </a:xfrm>
          <a:prstGeom prst="roundRect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TextBox 57"/>
          <p:cNvSpPr txBox="1"/>
          <p:nvPr/>
        </p:nvSpPr>
        <p:spPr>
          <a:xfrm>
            <a:off x="130623" y="5004947"/>
            <a:ext cx="27338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  <a:latin typeface="Choco" panose="00000400000000000000" pitchFamily="2" charset="-79"/>
                <a:cs typeface="Choco" panose="00000400000000000000" pitchFamily="2" charset="-79"/>
              </a:rPr>
              <a:t>לא לשכוח</a:t>
            </a:r>
            <a:endParaRPr lang="he-IL" b="1" dirty="0">
              <a:solidFill>
                <a:srgbClr val="FF0000"/>
              </a:solidFill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94922" y="500032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smtClean="0">
                <a:solidFill>
                  <a:srgbClr val="FF0000"/>
                </a:solidFill>
                <a:latin typeface="Choco" panose="00000400000000000000" pitchFamily="2" charset="-79"/>
                <a:cs typeface="Choco" panose="00000400000000000000" pitchFamily="2" charset="-79"/>
              </a:rPr>
              <a:t>לא לשכוח</a:t>
            </a:r>
            <a:endParaRPr lang="he-IL" b="1" dirty="0">
              <a:solidFill>
                <a:srgbClr val="FF0000"/>
              </a:solidFill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48473" y="500032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smtClean="0">
                <a:solidFill>
                  <a:srgbClr val="FF0000"/>
                </a:solidFill>
                <a:latin typeface="Choco" panose="00000400000000000000" pitchFamily="2" charset="-79"/>
                <a:cs typeface="Choco" panose="00000400000000000000" pitchFamily="2" charset="-79"/>
              </a:rPr>
              <a:t>לא לשכוח</a:t>
            </a:r>
            <a:endParaRPr lang="he-IL" b="1" dirty="0">
              <a:solidFill>
                <a:srgbClr val="FF0000"/>
              </a:solidFill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910737" y="5000323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smtClean="0">
                <a:solidFill>
                  <a:srgbClr val="FF0000"/>
                </a:solidFill>
                <a:latin typeface="Choco" panose="00000400000000000000" pitchFamily="2" charset="-79"/>
                <a:cs typeface="Choco" panose="00000400000000000000" pitchFamily="2" charset="-79"/>
              </a:rPr>
              <a:t>לא לשכוח</a:t>
            </a:r>
            <a:endParaRPr lang="he-IL" b="1" dirty="0">
              <a:solidFill>
                <a:srgbClr val="FF0000"/>
              </a:solidFill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728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Choco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 Laiter Dahari</dc:creator>
  <cp:lastModifiedBy>Gali Laiter Dahari</cp:lastModifiedBy>
  <cp:revision>1</cp:revision>
  <cp:lastPrinted>2015-12-16T10:52:15Z</cp:lastPrinted>
  <dcterms:created xsi:type="dcterms:W3CDTF">2015-12-16T10:52:05Z</dcterms:created>
  <dcterms:modified xsi:type="dcterms:W3CDTF">2015-12-16T18:40:56Z</dcterms:modified>
</cp:coreProperties>
</file>