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99FF"/>
    <a:srgbClr val="FF66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091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164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339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9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995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737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904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816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15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640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62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01A8B-1874-4364-8D2C-40BC2E8829C0}" type="datetimeFigureOut">
              <a:rPr lang="he-IL" smtClean="0"/>
              <a:t>ו'/טבת/תשע"ו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3B01-61B2-4E91-928A-7131F8E800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249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5003" y="450761"/>
            <a:ext cx="3464417" cy="1416676"/>
          </a:xfrm>
          <a:prstGeom prst="roundRect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650087" y="497379"/>
            <a:ext cx="21437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1026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798" y="537848"/>
            <a:ext cx="772894" cy="12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425003" y="1954524"/>
            <a:ext cx="3464417" cy="1416676"/>
          </a:xfrm>
          <a:prstGeom prst="round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650086" y="2001142"/>
            <a:ext cx="213626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1028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349" y="2051795"/>
            <a:ext cx="843114" cy="125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417553" y="3543309"/>
            <a:ext cx="3464417" cy="1416676"/>
          </a:xfrm>
          <a:prstGeom prst="roundRect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642637" y="3589927"/>
            <a:ext cx="21437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18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348" y="3630396"/>
            <a:ext cx="772894" cy="12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417553" y="5047072"/>
            <a:ext cx="3464417" cy="1416676"/>
          </a:xfrm>
          <a:prstGeom prst="round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642636" y="5093690"/>
            <a:ext cx="213626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21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899" y="5144343"/>
            <a:ext cx="843114" cy="125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3995853" y="450761"/>
            <a:ext cx="3464417" cy="1416676"/>
          </a:xfrm>
          <a:prstGeom prst="roundRect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4220937" y="497379"/>
            <a:ext cx="21437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24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648" y="537848"/>
            <a:ext cx="772894" cy="12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ounded Rectangle 24"/>
          <p:cNvSpPr/>
          <p:nvPr/>
        </p:nvSpPr>
        <p:spPr>
          <a:xfrm>
            <a:off x="3995853" y="1954524"/>
            <a:ext cx="3464417" cy="1416676"/>
          </a:xfrm>
          <a:prstGeom prst="round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4220936" y="2001142"/>
            <a:ext cx="213626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27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99" y="2051795"/>
            <a:ext cx="843114" cy="125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ounded Rectangle 27"/>
          <p:cNvSpPr/>
          <p:nvPr/>
        </p:nvSpPr>
        <p:spPr>
          <a:xfrm>
            <a:off x="3988403" y="3543309"/>
            <a:ext cx="3464417" cy="1416676"/>
          </a:xfrm>
          <a:prstGeom prst="roundRect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4213487" y="3589927"/>
            <a:ext cx="21437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30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98" y="3630396"/>
            <a:ext cx="772894" cy="12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3988403" y="5047072"/>
            <a:ext cx="3464417" cy="1416676"/>
          </a:xfrm>
          <a:prstGeom prst="round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TextBox 31"/>
          <p:cNvSpPr txBox="1"/>
          <p:nvPr/>
        </p:nvSpPr>
        <p:spPr>
          <a:xfrm>
            <a:off x="4213486" y="5093690"/>
            <a:ext cx="213626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33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749" y="5144343"/>
            <a:ext cx="843114" cy="125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ounded Rectangle 45"/>
          <p:cNvSpPr/>
          <p:nvPr/>
        </p:nvSpPr>
        <p:spPr>
          <a:xfrm>
            <a:off x="7573621" y="450761"/>
            <a:ext cx="3464417" cy="1416676"/>
          </a:xfrm>
          <a:prstGeom prst="roundRect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TextBox 46"/>
          <p:cNvSpPr txBox="1"/>
          <p:nvPr/>
        </p:nvSpPr>
        <p:spPr>
          <a:xfrm>
            <a:off x="7798705" y="497379"/>
            <a:ext cx="21437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</a:p>
        </p:txBody>
      </p:sp>
      <p:pic>
        <p:nvPicPr>
          <p:cNvPr id="48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416" y="537848"/>
            <a:ext cx="772894" cy="12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ounded Rectangle 48"/>
          <p:cNvSpPr/>
          <p:nvPr/>
        </p:nvSpPr>
        <p:spPr>
          <a:xfrm>
            <a:off x="7573621" y="1954524"/>
            <a:ext cx="3464417" cy="1416676"/>
          </a:xfrm>
          <a:prstGeom prst="round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TextBox 49"/>
          <p:cNvSpPr txBox="1"/>
          <p:nvPr/>
        </p:nvSpPr>
        <p:spPr>
          <a:xfrm>
            <a:off x="7798704" y="2001142"/>
            <a:ext cx="213626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51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967" y="2051795"/>
            <a:ext cx="843114" cy="125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Rounded Rectangle 51"/>
          <p:cNvSpPr/>
          <p:nvPr/>
        </p:nvSpPr>
        <p:spPr>
          <a:xfrm>
            <a:off x="7566171" y="3543309"/>
            <a:ext cx="3464417" cy="1416676"/>
          </a:xfrm>
          <a:prstGeom prst="roundRect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TextBox 52"/>
          <p:cNvSpPr txBox="1"/>
          <p:nvPr/>
        </p:nvSpPr>
        <p:spPr>
          <a:xfrm>
            <a:off x="7791255" y="3589927"/>
            <a:ext cx="21437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54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966" y="3630396"/>
            <a:ext cx="772894" cy="12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ounded Rectangle 54"/>
          <p:cNvSpPr/>
          <p:nvPr/>
        </p:nvSpPr>
        <p:spPr>
          <a:xfrm>
            <a:off x="7566171" y="5047072"/>
            <a:ext cx="3464417" cy="1416676"/>
          </a:xfrm>
          <a:prstGeom prst="round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TextBox 55"/>
          <p:cNvSpPr txBox="1"/>
          <p:nvPr/>
        </p:nvSpPr>
        <p:spPr>
          <a:xfrm>
            <a:off x="7791254" y="5093690"/>
            <a:ext cx="213626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40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pic>
        <p:nvPicPr>
          <p:cNvPr id="57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517" y="5144343"/>
            <a:ext cx="843114" cy="125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19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0396025" y="328567"/>
            <a:ext cx="1260000" cy="12600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Oval 10"/>
          <p:cNvSpPr/>
          <p:nvPr/>
        </p:nvSpPr>
        <p:spPr>
          <a:xfrm>
            <a:off x="10396025" y="1768244"/>
            <a:ext cx="1260000" cy="1260000"/>
          </a:xfrm>
          <a:prstGeom prst="ellips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424" y="410418"/>
            <a:ext cx="651474" cy="10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473" y="1820818"/>
            <a:ext cx="720191" cy="10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wn Ribbon 13"/>
          <p:cNvSpPr/>
          <p:nvPr/>
        </p:nvSpPr>
        <p:spPr>
          <a:xfrm>
            <a:off x="9460526" y="3573194"/>
            <a:ext cx="2489661" cy="1190707"/>
          </a:xfrm>
          <a:prstGeom prst="ribbon">
            <a:avLst/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Ribbon 14"/>
          <p:cNvSpPr/>
          <p:nvPr/>
        </p:nvSpPr>
        <p:spPr>
          <a:xfrm>
            <a:off x="9460526" y="5012871"/>
            <a:ext cx="2489661" cy="1190707"/>
          </a:xfrm>
          <a:prstGeom prst="ribbon">
            <a:avLst/>
          </a:prstGeom>
          <a:solidFill>
            <a:srgbClr val="FF99FF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10050381" y="3808236"/>
            <a:ext cx="132328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24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9007301" y="328567"/>
            <a:ext cx="1260000" cy="12600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9007301" y="1768244"/>
            <a:ext cx="1260000" cy="1260000"/>
          </a:xfrm>
          <a:prstGeom prst="ellips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0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8700" y="410418"/>
            <a:ext cx="651474" cy="10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749" y="1820818"/>
            <a:ext cx="720191" cy="10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21"/>
          <p:cNvSpPr/>
          <p:nvPr/>
        </p:nvSpPr>
        <p:spPr>
          <a:xfrm>
            <a:off x="7605320" y="328567"/>
            <a:ext cx="1260000" cy="12600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7605320" y="1768244"/>
            <a:ext cx="1260000" cy="1260000"/>
          </a:xfrm>
          <a:prstGeom prst="ellips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4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719" y="410418"/>
            <a:ext cx="651474" cy="10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768" y="1820818"/>
            <a:ext cx="720191" cy="10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l 29"/>
          <p:cNvSpPr/>
          <p:nvPr/>
        </p:nvSpPr>
        <p:spPr>
          <a:xfrm>
            <a:off x="6206933" y="328567"/>
            <a:ext cx="1260000" cy="12600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6206933" y="1768244"/>
            <a:ext cx="1260000" cy="1260000"/>
          </a:xfrm>
          <a:prstGeom prst="ellips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2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332" y="410418"/>
            <a:ext cx="651474" cy="10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81" y="1820818"/>
            <a:ext cx="720191" cy="10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val 33"/>
          <p:cNvSpPr/>
          <p:nvPr/>
        </p:nvSpPr>
        <p:spPr>
          <a:xfrm>
            <a:off x="4818209" y="328567"/>
            <a:ext cx="1260000" cy="12600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4818209" y="1768244"/>
            <a:ext cx="1260000" cy="1260000"/>
          </a:xfrm>
          <a:prstGeom prst="ellips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6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608" y="410418"/>
            <a:ext cx="651474" cy="10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657" y="1820818"/>
            <a:ext cx="720191" cy="10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Oval 37"/>
          <p:cNvSpPr/>
          <p:nvPr/>
        </p:nvSpPr>
        <p:spPr>
          <a:xfrm>
            <a:off x="3416228" y="328567"/>
            <a:ext cx="1260000" cy="12600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3416228" y="1768244"/>
            <a:ext cx="1260000" cy="1260000"/>
          </a:xfrm>
          <a:prstGeom prst="ellips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0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627" y="410418"/>
            <a:ext cx="651474" cy="10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676" y="1820818"/>
            <a:ext cx="720191" cy="10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Oval 41"/>
          <p:cNvSpPr/>
          <p:nvPr/>
        </p:nvSpPr>
        <p:spPr>
          <a:xfrm>
            <a:off x="2046519" y="328567"/>
            <a:ext cx="1260000" cy="12600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42"/>
          <p:cNvSpPr/>
          <p:nvPr/>
        </p:nvSpPr>
        <p:spPr>
          <a:xfrm>
            <a:off x="2046519" y="1768244"/>
            <a:ext cx="1260000" cy="1260000"/>
          </a:xfrm>
          <a:prstGeom prst="ellips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4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18" y="410418"/>
            <a:ext cx="651474" cy="10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967" y="1820818"/>
            <a:ext cx="720191" cy="10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Oval 45"/>
          <p:cNvSpPr/>
          <p:nvPr/>
        </p:nvSpPr>
        <p:spPr>
          <a:xfrm>
            <a:off x="644538" y="328567"/>
            <a:ext cx="1260000" cy="12600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644538" y="1768244"/>
            <a:ext cx="1260000" cy="1260000"/>
          </a:xfrm>
          <a:prstGeom prst="ellips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8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937" y="410418"/>
            <a:ext cx="651474" cy="10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6" y="1820818"/>
            <a:ext cx="720191" cy="10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Down Ribbon 49"/>
          <p:cNvSpPr/>
          <p:nvPr/>
        </p:nvSpPr>
        <p:spPr>
          <a:xfrm>
            <a:off x="6351589" y="3573194"/>
            <a:ext cx="2489661" cy="1190707"/>
          </a:xfrm>
          <a:prstGeom prst="ribbon">
            <a:avLst/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Down Ribbon 50"/>
          <p:cNvSpPr/>
          <p:nvPr/>
        </p:nvSpPr>
        <p:spPr>
          <a:xfrm>
            <a:off x="6351589" y="5012871"/>
            <a:ext cx="2489661" cy="1190707"/>
          </a:xfrm>
          <a:prstGeom prst="ribbon">
            <a:avLst/>
          </a:prstGeom>
          <a:solidFill>
            <a:srgbClr val="FF99FF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Down Ribbon 53"/>
          <p:cNvSpPr/>
          <p:nvPr/>
        </p:nvSpPr>
        <p:spPr>
          <a:xfrm>
            <a:off x="3340051" y="3585449"/>
            <a:ext cx="2489661" cy="1190707"/>
          </a:xfrm>
          <a:prstGeom prst="ribbon">
            <a:avLst/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Down Ribbon 54"/>
          <p:cNvSpPr/>
          <p:nvPr/>
        </p:nvSpPr>
        <p:spPr>
          <a:xfrm>
            <a:off x="3340051" y="5025126"/>
            <a:ext cx="2489661" cy="1190707"/>
          </a:xfrm>
          <a:prstGeom prst="ribbon">
            <a:avLst/>
          </a:prstGeom>
          <a:solidFill>
            <a:srgbClr val="FF99FF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Down Ribbon 57"/>
          <p:cNvSpPr/>
          <p:nvPr/>
        </p:nvSpPr>
        <p:spPr>
          <a:xfrm>
            <a:off x="328513" y="3585449"/>
            <a:ext cx="2489661" cy="1190707"/>
          </a:xfrm>
          <a:prstGeom prst="ribbon">
            <a:avLst/>
          </a:prstGeom>
          <a:solidFill>
            <a:srgbClr val="99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Down Ribbon 58"/>
          <p:cNvSpPr/>
          <p:nvPr/>
        </p:nvSpPr>
        <p:spPr>
          <a:xfrm>
            <a:off x="328513" y="5025126"/>
            <a:ext cx="2489661" cy="1190707"/>
          </a:xfrm>
          <a:prstGeom prst="ribbon">
            <a:avLst/>
          </a:prstGeom>
          <a:solidFill>
            <a:srgbClr val="FF99FF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TextBox 62"/>
          <p:cNvSpPr txBox="1"/>
          <p:nvPr/>
        </p:nvSpPr>
        <p:spPr>
          <a:xfrm>
            <a:off x="10043714" y="5204980"/>
            <a:ext cx="132328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24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43678" y="3808236"/>
            <a:ext cx="132328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24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37011" y="5204980"/>
            <a:ext cx="132328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24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919907" y="3808236"/>
            <a:ext cx="132328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24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913240" y="5204980"/>
            <a:ext cx="132328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24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15036" y="3808236"/>
            <a:ext cx="132328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24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08369" y="5204980"/>
            <a:ext cx="132328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spc="300" dirty="0" smtClean="0">
                <a:latin typeface="BN Zika" panose="02000000000000000000" pitchFamily="2" charset="-79"/>
                <a:cs typeface="BN Zika" panose="02000000000000000000" pitchFamily="2" charset="-79"/>
              </a:rPr>
              <a:t>פרס האומץ</a:t>
            </a:r>
            <a:endParaRPr lang="he-IL" sz="2400" b="1" spc="300" dirty="0" smtClean="0">
              <a:latin typeface="BN Zika" panose="02000000000000000000" pitchFamily="2" charset="-79"/>
              <a:cs typeface="BN Zika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1910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-Point Star 3"/>
          <p:cNvSpPr/>
          <p:nvPr/>
        </p:nvSpPr>
        <p:spPr>
          <a:xfrm>
            <a:off x="239151" y="420584"/>
            <a:ext cx="2547198" cy="2632105"/>
          </a:xfrm>
          <a:prstGeom prst="star10">
            <a:avLst/>
          </a:prstGeom>
          <a:solidFill>
            <a:srgbClr val="CCCC00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84" y="1534563"/>
            <a:ext cx="732777" cy="117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5517" y="639369"/>
            <a:ext cx="18117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ehuda CLM" panose="02000803000000000000" pitchFamily="2" charset="-79"/>
                <a:cs typeface="Yehuda CLM" panose="02000803000000000000" pitchFamily="2" charset="-79"/>
              </a:rPr>
              <a:t>אומץ</a:t>
            </a:r>
            <a:endParaRPr lang="he-IL" sz="5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ehuda CLM" panose="02000803000000000000" pitchFamily="2" charset="-79"/>
              <a:cs typeface="Yehuda CLM" panose="02000803000000000000" pitchFamily="2" charset="-79"/>
            </a:endParaRPr>
          </a:p>
        </p:txBody>
      </p:sp>
      <p:pic>
        <p:nvPicPr>
          <p:cNvPr id="7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788" y="1519836"/>
            <a:ext cx="799353" cy="11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10-Point Star 55"/>
          <p:cNvSpPr/>
          <p:nvPr/>
        </p:nvSpPr>
        <p:spPr>
          <a:xfrm>
            <a:off x="239151" y="3271474"/>
            <a:ext cx="2547198" cy="2632105"/>
          </a:xfrm>
          <a:prstGeom prst="star10">
            <a:avLst/>
          </a:prstGeom>
          <a:solidFill>
            <a:srgbClr val="CCCC00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7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84" y="4385453"/>
            <a:ext cx="732777" cy="117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615517" y="3490259"/>
            <a:ext cx="18117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ehuda CLM" panose="02000803000000000000" pitchFamily="2" charset="-79"/>
                <a:cs typeface="Yehuda CLM" panose="02000803000000000000" pitchFamily="2" charset="-79"/>
              </a:rPr>
              <a:t>אומץ</a:t>
            </a:r>
            <a:endParaRPr lang="he-IL" sz="5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ehuda CLM" panose="02000803000000000000" pitchFamily="2" charset="-79"/>
              <a:cs typeface="Yehuda CLM" panose="02000803000000000000" pitchFamily="2" charset="-79"/>
            </a:endParaRPr>
          </a:p>
        </p:txBody>
      </p:sp>
      <p:pic>
        <p:nvPicPr>
          <p:cNvPr id="59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788" y="4370726"/>
            <a:ext cx="799353" cy="11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10-Point Star 59"/>
          <p:cNvSpPr/>
          <p:nvPr/>
        </p:nvSpPr>
        <p:spPr>
          <a:xfrm>
            <a:off x="3007046" y="420584"/>
            <a:ext cx="2547198" cy="2632105"/>
          </a:xfrm>
          <a:prstGeom prst="star10">
            <a:avLst/>
          </a:prstGeom>
          <a:solidFill>
            <a:srgbClr val="CCCC00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1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379" y="1534563"/>
            <a:ext cx="732777" cy="117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3383412" y="639369"/>
            <a:ext cx="18117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ehuda CLM" panose="02000803000000000000" pitchFamily="2" charset="-79"/>
                <a:cs typeface="Yehuda CLM" panose="02000803000000000000" pitchFamily="2" charset="-79"/>
              </a:rPr>
              <a:t>אומץ</a:t>
            </a:r>
            <a:endParaRPr lang="he-IL" sz="5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ehuda CLM" panose="02000803000000000000" pitchFamily="2" charset="-79"/>
              <a:cs typeface="Yehuda CLM" panose="02000803000000000000" pitchFamily="2" charset="-79"/>
            </a:endParaRPr>
          </a:p>
        </p:txBody>
      </p:sp>
      <p:pic>
        <p:nvPicPr>
          <p:cNvPr id="63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683" y="1519836"/>
            <a:ext cx="799353" cy="11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10-Point Star 63"/>
          <p:cNvSpPr/>
          <p:nvPr/>
        </p:nvSpPr>
        <p:spPr>
          <a:xfrm>
            <a:off x="3007046" y="3271474"/>
            <a:ext cx="2547198" cy="2632105"/>
          </a:xfrm>
          <a:prstGeom prst="star10">
            <a:avLst/>
          </a:prstGeom>
          <a:solidFill>
            <a:srgbClr val="CCCC00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5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379" y="4385453"/>
            <a:ext cx="732777" cy="117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3383412" y="3490259"/>
            <a:ext cx="18117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ehuda CLM" panose="02000803000000000000" pitchFamily="2" charset="-79"/>
                <a:cs typeface="Yehuda CLM" panose="02000803000000000000" pitchFamily="2" charset="-79"/>
              </a:rPr>
              <a:t>אומץ</a:t>
            </a:r>
            <a:endParaRPr lang="he-IL" sz="5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ehuda CLM" panose="02000803000000000000" pitchFamily="2" charset="-79"/>
              <a:cs typeface="Yehuda CLM" panose="02000803000000000000" pitchFamily="2" charset="-79"/>
            </a:endParaRPr>
          </a:p>
        </p:txBody>
      </p:sp>
      <p:pic>
        <p:nvPicPr>
          <p:cNvPr id="67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683" y="4370726"/>
            <a:ext cx="799353" cy="11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10-Point Star 75"/>
          <p:cNvSpPr/>
          <p:nvPr/>
        </p:nvSpPr>
        <p:spPr>
          <a:xfrm>
            <a:off x="5716505" y="420584"/>
            <a:ext cx="2547198" cy="2632105"/>
          </a:xfrm>
          <a:prstGeom prst="star10">
            <a:avLst/>
          </a:prstGeom>
          <a:solidFill>
            <a:srgbClr val="CCCC00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7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38" y="1534563"/>
            <a:ext cx="732777" cy="117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6092871" y="639369"/>
            <a:ext cx="18117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ehuda CLM" panose="02000803000000000000" pitchFamily="2" charset="-79"/>
                <a:cs typeface="Yehuda CLM" panose="02000803000000000000" pitchFamily="2" charset="-79"/>
              </a:rPr>
              <a:t>אומץ</a:t>
            </a:r>
            <a:endParaRPr lang="he-IL" sz="5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ehuda CLM" panose="02000803000000000000" pitchFamily="2" charset="-79"/>
              <a:cs typeface="Yehuda CLM" panose="02000803000000000000" pitchFamily="2" charset="-79"/>
            </a:endParaRPr>
          </a:p>
        </p:txBody>
      </p:sp>
      <p:pic>
        <p:nvPicPr>
          <p:cNvPr id="79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142" y="1519836"/>
            <a:ext cx="799353" cy="11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10-Point Star 79"/>
          <p:cNvSpPr/>
          <p:nvPr/>
        </p:nvSpPr>
        <p:spPr>
          <a:xfrm>
            <a:off x="5716505" y="3271474"/>
            <a:ext cx="2547198" cy="2632105"/>
          </a:xfrm>
          <a:prstGeom prst="star10">
            <a:avLst/>
          </a:prstGeom>
          <a:solidFill>
            <a:srgbClr val="CCCC00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1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38" y="4385453"/>
            <a:ext cx="732777" cy="117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6092871" y="3490259"/>
            <a:ext cx="18117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ehuda CLM" panose="02000803000000000000" pitchFamily="2" charset="-79"/>
                <a:cs typeface="Yehuda CLM" panose="02000803000000000000" pitchFamily="2" charset="-79"/>
              </a:rPr>
              <a:t>אומץ</a:t>
            </a:r>
            <a:endParaRPr lang="he-IL" sz="5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ehuda CLM" panose="02000803000000000000" pitchFamily="2" charset="-79"/>
              <a:cs typeface="Yehuda CLM" panose="02000803000000000000" pitchFamily="2" charset="-79"/>
            </a:endParaRPr>
          </a:p>
        </p:txBody>
      </p:sp>
      <p:pic>
        <p:nvPicPr>
          <p:cNvPr id="83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142" y="4370726"/>
            <a:ext cx="799353" cy="11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10-Point Star 83"/>
          <p:cNvSpPr/>
          <p:nvPr/>
        </p:nvSpPr>
        <p:spPr>
          <a:xfrm>
            <a:off x="8408670" y="420584"/>
            <a:ext cx="2547198" cy="2632105"/>
          </a:xfrm>
          <a:prstGeom prst="star10">
            <a:avLst/>
          </a:prstGeom>
          <a:solidFill>
            <a:srgbClr val="CCCC00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5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003" y="1534563"/>
            <a:ext cx="732777" cy="117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TextBox 85"/>
          <p:cNvSpPr txBox="1"/>
          <p:nvPr/>
        </p:nvSpPr>
        <p:spPr>
          <a:xfrm>
            <a:off x="8785036" y="639369"/>
            <a:ext cx="18117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ehuda CLM" panose="02000803000000000000" pitchFamily="2" charset="-79"/>
                <a:cs typeface="Yehuda CLM" panose="02000803000000000000" pitchFamily="2" charset="-79"/>
              </a:rPr>
              <a:t>אומץ</a:t>
            </a:r>
            <a:endParaRPr lang="he-IL" sz="5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ehuda CLM" panose="02000803000000000000" pitchFamily="2" charset="-79"/>
              <a:cs typeface="Yehuda CLM" panose="02000803000000000000" pitchFamily="2" charset="-79"/>
            </a:endParaRPr>
          </a:p>
        </p:txBody>
      </p:sp>
      <p:pic>
        <p:nvPicPr>
          <p:cNvPr id="87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307" y="1519836"/>
            <a:ext cx="799353" cy="11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10-Point Star 87"/>
          <p:cNvSpPr/>
          <p:nvPr/>
        </p:nvSpPr>
        <p:spPr>
          <a:xfrm>
            <a:off x="8408670" y="3271474"/>
            <a:ext cx="2547198" cy="2632105"/>
          </a:xfrm>
          <a:prstGeom prst="star10">
            <a:avLst/>
          </a:prstGeom>
          <a:solidFill>
            <a:srgbClr val="CCCC00"/>
          </a:solidFill>
          <a:ln w="571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9" name="Picture 2" descr="http://www.powerkidscenter.com/images/pk-bo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003" y="4385453"/>
            <a:ext cx="732777" cy="117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TextBox 89"/>
          <p:cNvSpPr txBox="1"/>
          <p:nvPr/>
        </p:nvSpPr>
        <p:spPr>
          <a:xfrm>
            <a:off x="8785036" y="3490259"/>
            <a:ext cx="18117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ehuda CLM" panose="02000803000000000000" pitchFamily="2" charset="-79"/>
                <a:cs typeface="Yehuda CLM" panose="02000803000000000000" pitchFamily="2" charset="-79"/>
              </a:rPr>
              <a:t>אומץ</a:t>
            </a:r>
            <a:endParaRPr lang="he-IL" sz="5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ehuda CLM" panose="02000803000000000000" pitchFamily="2" charset="-79"/>
              <a:cs typeface="Yehuda CLM" panose="02000803000000000000" pitchFamily="2" charset="-79"/>
            </a:endParaRPr>
          </a:p>
        </p:txBody>
      </p:sp>
      <p:pic>
        <p:nvPicPr>
          <p:cNvPr id="91" name="Picture 4" descr="http://www.powerkidscenter.com/images/pk-gir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307" y="4370726"/>
            <a:ext cx="799353" cy="11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97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BN Zika</vt:lpstr>
      <vt:lpstr>Calibri</vt:lpstr>
      <vt:lpstr>Calibri Light</vt:lpstr>
      <vt:lpstr>Times New Roman</vt:lpstr>
      <vt:lpstr>Yehuda CLM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Gali Laiter Dahari</dc:creator>
  <cp:lastModifiedBy>Gali Laiter Dahari</cp:lastModifiedBy>
  <cp:revision>5</cp:revision>
  <dcterms:created xsi:type="dcterms:W3CDTF">2015-12-18T17:10:13Z</dcterms:created>
  <dcterms:modified xsi:type="dcterms:W3CDTF">2015-12-18T17:31:39Z</dcterms:modified>
</cp:coreProperties>
</file>