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19" autoAdjust="0"/>
    <p:restoredTop sz="94660"/>
  </p:normalViewPr>
  <p:slideViewPr>
    <p:cSldViewPr snapToGrid="0">
      <p:cViewPr>
        <p:scale>
          <a:sx n="119" d="100"/>
          <a:sy n="119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808F-7A96-4E98-9837-78B5BE8C5530}" type="datetimeFigureOut">
              <a:rPr lang="he-IL" smtClean="0"/>
              <a:t>ל'/כסלו/תשע"ו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075-284B-4588-B29E-B57974DAE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027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808F-7A96-4E98-9837-78B5BE8C5530}" type="datetimeFigureOut">
              <a:rPr lang="he-IL" smtClean="0"/>
              <a:t>ל'/כסלו/תשע"ו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075-284B-4588-B29E-B57974DAE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582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808F-7A96-4E98-9837-78B5BE8C5530}" type="datetimeFigureOut">
              <a:rPr lang="he-IL" smtClean="0"/>
              <a:t>ל'/כסלו/תשע"ו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075-284B-4588-B29E-B57974DAE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896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808F-7A96-4E98-9837-78B5BE8C5530}" type="datetimeFigureOut">
              <a:rPr lang="he-IL" smtClean="0"/>
              <a:t>ל'/כסלו/תשע"ו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075-284B-4588-B29E-B57974DAE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878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808F-7A96-4E98-9837-78B5BE8C5530}" type="datetimeFigureOut">
              <a:rPr lang="he-IL" smtClean="0"/>
              <a:t>ל'/כסלו/תשע"ו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075-284B-4588-B29E-B57974DAE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966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808F-7A96-4E98-9837-78B5BE8C5530}" type="datetimeFigureOut">
              <a:rPr lang="he-IL" smtClean="0"/>
              <a:t>ל'/כסלו/תשע"ו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075-284B-4588-B29E-B57974DAE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343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808F-7A96-4E98-9837-78B5BE8C5530}" type="datetimeFigureOut">
              <a:rPr lang="he-IL" smtClean="0"/>
              <a:t>ל'/כסלו/תשע"ו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075-284B-4588-B29E-B57974DAE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88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808F-7A96-4E98-9837-78B5BE8C5530}" type="datetimeFigureOut">
              <a:rPr lang="he-IL" smtClean="0"/>
              <a:t>ל'/כסלו/תשע"ו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075-284B-4588-B29E-B57974DAE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283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808F-7A96-4E98-9837-78B5BE8C5530}" type="datetimeFigureOut">
              <a:rPr lang="he-IL" smtClean="0"/>
              <a:t>ל'/כסלו/תשע"ו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075-284B-4588-B29E-B57974DAE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528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808F-7A96-4E98-9837-78B5BE8C5530}" type="datetimeFigureOut">
              <a:rPr lang="he-IL" smtClean="0"/>
              <a:t>ל'/כסלו/תשע"ו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075-284B-4588-B29E-B57974DAE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539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808F-7A96-4E98-9837-78B5BE8C5530}" type="datetimeFigureOut">
              <a:rPr lang="he-IL" smtClean="0"/>
              <a:t>ל'/כסלו/תשע"ו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5075-284B-4588-B29E-B57974DAE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170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6808F-7A96-4E98-9837-78B5BE8C5530}" type="datetimeFigureOut">
              <a:rPr lang="he-IL" smtClean="0"/>
              <a:t>ל'/כסלו/תשע"ו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5075-284B-4588-B29E-B57974DAE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14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ages.clipartpanda.com/jar-clipart-mason-jar-blue-love-birds-m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2459" y="5519342"/>
            <a:ext cx="210752" cy="19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g5a.flixcart.com/image/container/z/g/j/0025-460v-kilner-400x400-imae2gtysxf2vdbh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0" y="488127"/>
            <a:ext cx="5039611" cy="559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clipartlord.com/wp-content/uploads/2014/09/orange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80" y="2257283"/>
            <a:ext cx="2246721" cy="283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7583" y="3255129"/>
            <a:ext cx="1908313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חג </a:t>
            </a:r>
          </a:p>
          <a:p>
            <a:pPr algn="ctr"/>
            <a:r>
              <a:rPr lang="he-I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ט"ו בשבט </a:t>
            </a:r>
          </a:p>
          <a:p>
            <a:pPr algn="ctr"/>
            <a:r>
              <a:rPr lang="he-I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שמח </a:t>
            </a:r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he-I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Picture 8" descr="http://img5a.flixcart.com/image/container/z/g/j/0025-460v-kilner-400x400-imae2gtysxf2vdbh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263" y="616489"/>
            <a:ext cx="2276301" cy="252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clipartlord.com/wp-content/uploads/2014/09/orange1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051" y="1250291"/>
            <a:ext cx="1123361" cy="141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603051" y="1659326"/>
            <a:ext cx="11289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חג </a:t>
            </a:r>
          </a:p>
          <a:p>
            <a:pPr algn="ctr"/>
            <a:r>
              <a:rPr lang="he-IL" sz="1600" b="1" dirty="0" smtClean="0"/>
              <a:t>ט"ו בשבט </a:t>
            </a:r>
          </a:p>
          <a:p>
            <a:pPr algn="ctr"/>
            <a:r>
              <a:rPr lang="he-IL" sz="1600" b="1" dirty="0" smtClean="0"/>
              <a:t>שמח !</a:t>
            </a:r>
            <a:endParaRPr lang="he-IL" sz="1600" b="1" dirty="0"/>
          </a:p>
        </p:txBody>
      </p:sp>
      <p:pic>
        <p:nvPicPr>
          <p:cNvPr id="20" name="Picture 8" descr="http://img5a.flixcart.com/image/container/z/g/j/0025-460v-kilner-400x400-imae2gtysxf2vdbh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993" y="616489"/>
            <a:ext cx="2276301" cy="252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clipartlord.com/wp-content/uploads/2014/09/orange1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781" y="1250291"/>
            <a:ext cx="1123361" cy="141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470781" y="1659326"/>
            <a:ext cx="11289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חג </a:t>
            </a:r>
          </a:p>
          <a:p>
            <a:pPr algn="ctr"/>
            <a:r>
              <a:rPr lang="he-IL" sz="1600" b="1" dirty="0" smtClean="0"/>
              <a:t>ט"ו בשבט </a:t>
            </a:r>
          </a:p>
          <a:p>
            <a:pPr algn="ctr"/>
            <a:r>
              <a:rPr lang="he-IL" sz="1600" b="1" dirty="0" smtClean="0"/>
              <a:t>שמח !</a:t>
            </a:r>
            <a:endParaRPr lang="he-IL" sz="1600" b="1" dirty="0"/>
          </a:p>
        </p:txBody>
      </p:sp>
      <p:pic>
        <p:nvPicPr>
          <p:cNvPr id="23" name="Picture 8" descr="http://img5a.flixcart.com/image/container/z/g/j/0025-460v-kilner-400x400-imae2gtysxf2vdbh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489" y="616489"/>
            <a:ext cx="2276301" cy="252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clipartlord.com/wp-content/uploads/2014/09/orange1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277" y="1250291"/>
            <a:ext cx="1123361" cy="141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8267277" y="1659326"/>
            <a:ext cx="11289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חג </a:t>
            </a:r>
          </a:p>
          <a:p>
            <a:pPr algn="ctr"/>
            <a:r>
              <a:rPr lang="he-IL" sz="1600" b="1" dirty="0" smtClean="0"/>
              <a:t>ט"ו בשבט </a:t>
            </a:r>
          </a:p>
          <a:p>
            <a:pPr algn="ctr"/>
            <a:r>
              <a:rPr lang="he-IL" sz="1600" b="1" dirty="0" smtClean="0"/>
              <a:t>שמח !</a:t>
            </a:r>
            <a:endParaRPr lang="he-IL" sz="1600" b="1" dirty="0"/>
          </a:p>
        </p:txBody>
      </p:sp>
      <p:pic>
        <p:nvPicPr>
          <p:cNvPr id="26" name="Picture 8" descr="http://img5a.flixcart.com/image/container/z/g/j/0025-460v-kilner-400x400-imae2gtysxf2vdbh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108" y="616489"/>
            <a:ext cx="2276301" cy="252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www.clipartlord.com/wp-content/uploads/2014/09/orange1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896" y="1250291"/>
            <a:ext cx="1123361" cy="141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103896" y="1659326"/>
            <a:ext cx="11289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חג </a:t>
            </a:r>
          </a:p>
          <a:p>
            <a:pPr algn="ctr"/>
            <a:r>
              <a:rPr lang="he-IL" sz="1600" b="1" dirty="0" smtClean="0"/>
              <a:t>ט"ו בשבט </a:t>
            </a:r>
          </a:p>
          <a:p>
            <a:pPr algn="ctr"/>
            <a:r>
              <a:rPr lang="he-IL" sz="1600" b="1" dirty="0" smtClean="0"/>
              <a:t>שמח !</a:t>
            </a:r>
            <a:endParaRPr lang="he-IL" sz="1600" b="1" dirty="0"/>
          </a:p>
        </p:txBody>
      </p:sp>
      <p:pic>
        <p:nvPicPr>
          <p:cNvPr id="29" name="Picture 8" descr="http://img5a.flixcart.com/image/container/z/g/j/0025-460v-kilner-400x400-imae2gtysxf2vdbh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54" y="3352092"/>
            <a:ext cx="2276301" cy="252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www.clipartlord.com/wp-content/uploads/2014/09/orange1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642" y="3985894"/>
            <a:ext cx="1123361" cy="141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4687642" y="4394929"/>
            <a:ext cx="11289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חג </a:t>
            </a:r>
          </a:p>
          <a:p>
            <a:pPr algn="ctr"/>
            <a:r>
              <a:rPr lang="he-IL" sz="1600" b="1" dirty="0" smtClean="0"/>
              <a:t>ט"ו בשבט </a:t>
            </a:r>
          </a:p>
          <a:p>
            <a:pPr algn="ctr"/>
            <a:r>
              <a:rPr lang="he-IL" sz="1600" b="1" dirty="0" smtClean="0"/>
              <a:t>שמח !</a:t>
            </a:r>
            <a:endParaRPr lang="he-IL" sz="1600" b="1" dirty="0"/>
          </a:p>
        </p:txBody>
      </p:sp>
      <p:pic>
        <p:nvPicPr>
          <p:cNvPr id="32" name="Picture 8" descr="http://img5a.flixcart.com/image/container/z/g/j/0025-460v-kilner-400x400-imae2gtysxf2vdbh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584" y="3352092"/>
            <a:ext cx="2276301" cy="252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www.clipartlord.com/wp-content/uploads/2014/09/orange1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372" y="3985894"/>
            <a:ext cx="1123361" cy="141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6555372" y="4394929"/>
            <a:ext cx="11289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חג </a:t>
            </a:r>
          </a:p>
          <a:p>
            <a:pPr algn="ctr"/>
            <a:r>
              <a:rPr lang="he-IL" sz="1600" b="1" dirty="0" smtClean="0"/>
              <a:t>ט"ו בשבט </a:t>
            </a:r>
          </a:p>
          <a:p>
            <a:pPr algn="ctr"/>
            <a:r>
              <a:rPr lang="he-IL" sz="1600" b="1" dirty="0" smtClean="0"/>
              <a:t>שמח !</a:t>
            </a:r>
            <a:endParaRPr lang="he-IL" sz="1600" b="1" dirty="0"/>
          </a:p>
        </p:txBody>
      </p:sp>
      <p:pic>
        <p:nvPicPr>
          <p:cNvPr id="35" name="Picture 8" descr="http://img5a.flixcart.com/image/container/z/g/j/0025-460v-kilner-400x400-imae2gtysxf2vdbh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080" y="3352092"/>
            <a:ext cx="2276301" cy="252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www.clipartlord.com/wp-content/uploads/2014/09/orange1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68" y="3985894"/>
            <a:ext cx="1123361" cy="141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8351868" y="4394929"/>
            <a:ext cx="11289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חג </a:t>
            </a:r>
          </a:p>
          <a:p>
            <a:pPr algn="ctr"/>
            <a:r>
              <a:rPr lang="he-IL" sz="1600" b="1" dirty="0" smtClean="0"/>
              <a:t>ט"ו בשבט </a:t>
            </a:r>
          </a:p>
          <a:p>
            <a:pPr algn="ctr"/>
            <a:r>
              <a:rPr lang="he-IL" sz="1600" b="1" dirty="0" smtClean="0"/>
              <a:t>שמח !</a:t>
            </a:r>
            <a:endParaRPr lang="he-IL" sz="1600" b="1" dirty="0"/>
          </a:p>
        </p:txBody>
      </p:sp>
      <p:pic>
        <p:nvPicPr>
          <p:cNvPr id="38" name="Picture 8" descr="http://img5a.flixcart.com/image/container/z/g/j/0025-460v-kilner-400x400-imae2gtysxf2vdbh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699" y="3352092"/>
            <a:ext cx="2276301" cy="252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www.clipartlord.com/wp-content/uploads/2014/09/orange1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487" y="3985894"/>
            <a:ext cx="1123361" cy="141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0188487" y="4394929"/>
            <a:ext cx="11289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חג </a:t>
            </a:r>
          </a:p>
          <a:p>
            <a:pPr algn="ctr"/>
            <a:r>
              <a:rPr lang="he-IL" sz="1600" b="1" dirty="0" smtClean="0"/>
              <a:t>ט"ו בשבט </a:t>
            </a:r>
          </a:p>
          <a:p>
            <a:pPr algn="ctr"/>
            <a:r>
              <a:rPr lang="he-IL" sz="1600" b="1" dirty="0" smtClean="0"/>
              <a:t>שמח !</a:t>
            </a:r>
            <a:endParaRPr lang="he-IL" sz="1600" b="1" dirty="0"/>
          </a:p>
        </p:txBody>
      </p:sp>
    </p:spTree>
    <p:extLst>
      <p:ext uri="{BB962C8B-B14F-4D97-AF65-F5344CB8AC3E}">
        <p14:creationId xmlns:p14="http://schemas.microsoft.com/office/powerpoint/2010/main" val="4125191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Gali Laiter Dahari</dc:creator>
  <cp:lastModifiedBy>MIRON</cp:lastModifiedBy>
  <cp:revision>9</cp:revision>
  <dcterms:created xsi:type="dcterms:W3CDTF">2015-12-06T12:02:04Z</dcterms:created>
  <dcterms:modified xsi:type="dcterms:W3CDTF">2015-12-12T19:35:21Z</dcterms:modified>
</cp:coreProperties>
</file>