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0" autoAdjust="0"/>
  </p:normalViewPr>
  <p:slideViewPr>
    <p:cSldViewPr>
      <p:cViewPr varScale="1">
        <p:scale>
          <a:sx n="81" d="100"/>
          <a:sy n="81" d="100"/>
        </p:scale>
        <p:origin x="3042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16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fld id="{BC0E967A-52D4-4D6A-9A2E-2328561FC0F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fld id="{63145E0A-0195-42F3-9F02-7AFC4BFEB61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89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B381C-1E2E-4CAB-B517-B8AD7970C0E2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78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8A18-F91C-4E4E-850D-E325951F800B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386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2692-7A22-4C3D-AA03-1DB4EA3600FE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55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2A043-FB58-48F9-A4EB-7A288B42A141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528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9CFB4-1E7F-42A8-A762-537BD53C2343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054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4659F-BF68-40A6-A5EC-E67B020BCDB1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00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9AED4-6FD1-4255-B357-7A919CCFDB62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85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409E2-CCE8-4F65-AE1C-4253D448004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23D6E-9751-410B-9741-A0B089B76A62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4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E490-38FE-4AC2-9331-796312FC20C7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21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9C1-A932-4FB0-A933-8DC9BD676C9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985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0" y="9067800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defTabSz="820738" rtl="1">
              <a:defRPr sz="1300"/>
            </a:lvl1pPr>
          </a:lstStyle>
          <a:p>
            <a:endParaRPr lang="he-I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66213"/>
            <a:ext cx="21717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ctr" defTabSz="820738" rtl="1">
              <a:defRPr sz="1300"/>
            </a:lvl1pPr>
          </a:lstStyle>
          <a:p>
            <a:endParaRPr lang="he-I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9066213"/>
            <a:ext cx="16002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defTabSz="820738" rtl="1">
              <a:defRPr sz="1300">
                <a:cs typeface="+mn-cs"/>
              </a:defRPr>
            </a:lvl1pPr>
          </a:lstStyle>
          <a:p>
            <a:fld id="{79DC0FA8-C8C9-4F52-A574-3881DCF51405}" type="slidenum">
              <a:rPr lang="he-IL"/>
              <a:pPr/>
              <a:t>‹#›</a:t>
            </a:fld>
            <a:endParaRPr lang="he-IL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820738" rtl="1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7975" indent="-307975" algn="r" defTabSz="820738" rtl="1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r" defTabSz="820738" rtl="1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025525" indent="-204788" algn="r" defTabSz="820738" rtl="1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436688" indent="-206375" algn="r" defTabSz="820738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846263" indent="-204788" algn="r" defTabSz="820738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303463" indent="-204788" algn="r" defTabSz="820738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760663" indent="-204788" algn="r" defTabSz="820738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217863" indent="-204788" algn="r" defTabSz="820738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675063" indent="-204788" algn="r" defTabSz="820738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rot="5400000">
            <a:off x="271101" y="2062226"/>
            <a:ext cx="3312369" cy="45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 rot="5400000">
            <a:off x="3611873" y="2099140"/>
            <a:ext cx="3312369" cy="498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0" name="Picture 6" descr="http://cdn.instructables.com/FCZ/8FJH/HR3EIJ4A/FCZ8FJHHR3EIJ4A.LARG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1"/>
          <a:stretch/>
        </p:blipFill>
        <p:spPr bwMode="auto">
          <a:xfrm rot="5400000">
            <a:off x="-529044" y="558116"/>
            <a:ext cx="4542280" cy="33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rot="6389084">
            <a:off x="294480" y="2883607"/>
            <a:ext cx="151515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שנהיה לראש ולא לזנב,</a:t>
            </a:r>
          </a:p>
          <a:p>
            <a:pPr algn="ctr"/>
            <a:r>
              <a:rPr lang="he-IL" sz="1100" dirty="0" smtClean="0">
                <a:solidFill>
                  <a:srgbClr val="00B0F0"/>
                </a:solidFill>
              </a:rPr>
              <a:t>שלא נריב ושרק נאהב,</a:t>
            </a:r>
          </a:p>
          <a:p>
            <a:pPr algn="ctr"/>
            <a:r>
              <a:rPr lang="he-IL" sz="1100" dirty="0" smtClean="0">
                <a:solidFill>
                  <a:srgbClr val="FF33CC"/>
                </a:solidFill>
              </a:rPr>
              <a:t>שיום יום יהיה כמו חג,</a:t>
            </a:r>
          </a:p>
          <a:p>
            <a:pPr algn="ctr"/>
            <a:r>
              <a:rPr lang="he-IL" sz="1100" dirty="0" smtClean="0">
                <a:solidFill>
                  <a:srgbClr val="7030A0"/>
                </a:solidFill>
              </a:rPr>
              <a:t>ושתהיו מאושרים עד הגג</a:t>
            </a:r>
            <a:endParaRPr lang="he-IL" sz="11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3834187">
            <a:off x="1426993" y="3030377"/>
            <a:ext cx="192552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FFC000"/>
                </a:solidFill>
              </a:rPr>
              <a:t>שתהיה לכם שנה מתוקה מדבש,</a:t>
            </a:r>
            <a:r>
              <a:rPr lang="en-US" sz="1100" dirty="0" smtClean="0">
                <a:solidFill>
                  <a:srgbClr val="FFC000"/>
                </a:solidFill>
              </a:rPr>
              <a:t/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he-IL" sz="1100" dirty="0" smtClean="0">
                <a:solidFill>
                  <a:srgbClr val="FF0000"/>
                </a:solidFill>
              </a:rPr>
              <a:t>ובחיוך תתחילו כל יום חדש,</a:t>
            </a:r>
          </a:p>
          <a:p>
            <a:pPr algn="ctr"/>
            <a:r>
              <a:rPr lang="he-IL" sz="1100" dirty="0" smtClean="0">
                <a:solidFill>
                  <a:srgbClr val="008000"/>
                </a:solidFill>
              </a:rPr>
              <a:t>שנה טובה והרבה נחת,</a:t>
            </a:r>
          </a:p>
          <a:p>
            <a:pPr algn="ctr"/>
            <a:r>
              <a:rPr lang="he-IL" sz="1100" dirty="0" smtClean="0">
                <a:solidFill>
                  <a:srgbClr val="92D050"/>
                </a:solidFill>
              </a:rPr>
              <a:t>שפשוט תהיה שנה מוצלחת.</a:t>
            </a:r>
            <a:r>
              <a:rPr lang="en-US" sz="1100" dirty="0" smtClean="0">
                <a:solidFill>
                  <a:srgbClr val="92D050"/>
                </a:solidFill>
              </a:rPr>
              <a:t> </a:t>
            </a:r>
            <a:endParaRPr lang="he-IL" sz="1100" dirty="0">
              <a:solidFill>
                <a:srgbClr val="92D050"/>
              </a:solidFill>
            </a:endParaRPr>
          </a:p>
        </p:txBody>
      </p:sp>
      <p:pic>
        <p:nvPicPr>
          <p:cNvPr id="14" name="Picture 6" descr="http://cdn.instructables.com/FCZ/8FJH/HR3EIJ4A/FCZ8FJHHR3EIJ4A.LARG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"/>
          <a:stretch/>
        </p:blipFill>
        <p:spPr bwMode="auto">
          <a:xfrm rot="5400000">
            <a:off x="2861784" y="545888"/>
            <a:ext cx="4542280" cy="340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 rot="6389084">
            <a:off x="3691759" y="2877831"/>
            <a:ext cx="151515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שנהיה לראש ולא לזנב,</a:t>
            </a:r>
          </a:p>
          <a:p>
            <a:pPr algn="ctr"/>
            <a:r>
              <a:rPr lang="he-IL" sz="1100" dirty="0" smtClean="0">
                <a:solidFill>
                  <a:srgbClr val="00B0F0"/>
                </a:solidFill>
              </a:rPr>
              <a:t>שלא נריב ושרק נאהב,</a:t>
            </a:r>
          </a:p>
          <a:p>
            <a:pPr algn="ctr"/>
            <a:r>
              <a:rPr lang="he-IL" sz="1100" dirty="0" smtClean="0">
                <a:solidFill>
                  <a:srgbClr val="FF33CC"/>
                </a:solidFill>
              </a:rPr>
              <a:t>שיום יום יהיה כמו חג,</a:t>
            </a:r>
          </a:p>
          <a:p>
            <a:pPr algn="ctr"/>
            <a:r>
              <a:rPr lang="he-IL" sz="1100" dirty="0" smtClean="0">
                <a:solidFill>
                  <a:srgbClr val="7030A0"/>
                </a:solidFill>
              </a:rPr>
              <a:t>ושתהיו מאושרים עד הגג</a:t>
            </a:r>
            <a:endParaRPr lang="he-IL" sz="11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3834187">
            <a:off x="4824272" y="3030377"/>
            <a:ext cx="192552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FFC000"/>
                </a:solidFill>
              </a:rPr>
              <a:t>שתהיה לכם שנה מתוקה מדבש,</a:t>
            </a:r>
            <a:r>
              <a:rPr lang="en-US" sz="1100" dirty="0" smtClean="0">
                <a:solidFill>
                  <a:srgbClr val="FFC000"/>
                </a:solidFill>
              </a:rPr>
              <a:t/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he-IL" sz="1100" dirty="0" smtClean="0">
                <a:solidFill>
                  <a:srgbClr val="FF0000"/>
                </a:solidFill>
              </a:rPr>
              <a:t>ובחיוך תתחילו כל יום חדש,</a:t>
            </a:r>
          </a:p>
          <a:p>
            <a:pPr algn="ctr"/>
            <a:r>
              <a:rPr lang="he-IL" sz="1100" dirty="0" smtClean="0">
                <a:solidFill>
                  <a:srgbClr val="008000"/>
                </a:solidFill>
              </a:rPr>
              <a:t>שנה טובה והרבה נחת,</a:t>
            </a:r>
          </a:p>
          <a:p>
            <a:pPr algn="ctr"/>
            <a:r>
              <a:rPr lang="he-IL" sz="1100" dirty="0" smtClean="0">
                <a:solidFill>
                  <a:srgbClr val="92D050"/>
                </a:solidFill>
              </a:rPr>
              <a:t>שפשוט תהיה שנה מוצלחת.</a:t>
            </a:r>
            <a:r>
              <a:rPr lang="en-US" sz="1100" dirty="0" smtClean="0">
                <a:solidFill>
                  <a:srgbClr val="92D050"/>
                </a:solidFill>
              </a:rPr>
              <a:t> </a:t>
            </a:r>
            <a:endParaRPr lang="he-IL" sz="1100" dirty="0">
              <a:solidFill>
                <a:srgbClr val="92D050"/>
              </a:solidFill>
            </a:endParaRPr>
          </a:p>
        </p:txBody>
      </p:sp>
      <p:pic>
        <p:nvPicPr>
          <p:cNvPr id="17" name="Picture 20" descr="http://www.spreebeez.com/images/be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6853">
            <a:off x="2233452" y="381231"/>
            <a:ext cx="801943" cy="8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http://www.spreebeez.com/images/be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90561">
            <a:off x="5652071" y="381231"/>
            <a:ext cx="801943" cy="8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5400000">
            <a:off x="3784445" y="1268757"/>
            <a:ext cx="627095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באהבה </a:t>
            </a:r>
          </a:p>
        </p:txBody>
      </p:sp>
      <p:sp>
        <p:nvSpPr>
          <p:cNvPr id="21" name="TextBox 20"/>
          <p:cNvSpPr txBox="1"/>
          <p:nvPr/>
        </p:nvSpPr>
        <p:spPr>
          <a:xfrm rot="5400000">
            <a:off x="303992" y="1268757"/>
            <a:ext cx="627095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באהבה </a:t>
            </a:r>
          </a:p>
        </p:txBody>
      </p:sp>
      <p:sp>
        <p:nvSpPr>
          <p:cNvPr id="26" name="מלבן 25"/>
          <p:cNvSpPr/>
          <p:nvPr/>
        </p:nvSpPr>
        <p:spPr>
          <a:xfrm rot="5400000">
            <a:off x="271101" y="6972899"/>
            <a:ext cx="3312369" cy="45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26"/>
          <p:cNvSpPr/>
          <p:nvPr/>
        </p:nvSpPr>
        <p:spPr>
          <a:xfrm rot="5400000">
            <a:off x="3611873" y="7009813"/>
            <a:ext cx="3312369" cy="498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8" name="Picture 6" descr="http://cdn.instructables.com/FCZ/8FJH/HR3EIJ4A/FCZ8FJHHR3EIJ4A.LARG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1"/>
          <a:stretch/>
        </p:blipFill>
        <p:spPr bwMode="auto">
          <a:xfrm rot="5400000">
            <a:off x="-529044" y="5468789"/>
            <a:ext cx="4542280" cy="33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 rot="6389084">
            <a:off x="294480" y="7794280"/>
            <a:ext cx="151515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שנהיה לראש ולא לזנב,</a:t>
            </a:r>
          </a:p>
          <a:p>
            <a:pPr algn="ctr"/>
            <a:r>
              <a:rPr lang="he-IL" sz="1100" dirty="0" smtClean="0">
                <a:solidFill>
                  <a:srgbClr val="00B0F0"/>
                </a:solidFill>
              </a:rPr>
              <a:t>שלא נריב ושרק נאהב,</a:t>
            </a:r>
          </a:p>
          <a:p>
            <a:pPr algn="ctr"/>
            <a:r>
              <a:rPr lang="he-IL" sz="1100" dirty="0" smtClean="0">
                <a:solidFill>
                  <a:srgbClr val="FF33CC"/>
                </a:solidFill>
              </a:rPr>
              <a:t>שיום יום יהיה כמו חג,</a:t>
            </a:r>
          </a:p>
          <a:p>
            <a:pPr algn="ctr"/>
            <a:r>
              <a:rPr lang="he-IL" sz="1100" dirty="0" smtClean="0">
                <a:solidFill>
                  <a:srgbClr val="7030A0"/>
                </a:solidFill>
              </a:rPr>
              <a:t>ושתהיו מאושרים עד הגג</a:t>
            </a:r>
            <a:endParaRPr lang="he-IL" sz="11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3834187">
            <a:off x="1426993" y="7926921"/>
            <a:ext cx="192552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FFC000"/>
                </a:solidFill>
              </a:rPr>
              <a:t>שתהיה לכם שנה מתוקה מדבש,</a:t>
            </a:r>
            <a:r>
              <a:rPr lang="en-US" sz="1100" dirty="0" smtClean="0">
                <a:solidFill>
                  <a:srgbClr val="FFC000"/>
                </a:solidFill>
              </a:rPr>
              <a:t/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he-IL" sz="1100" dirty="0" smtClean="0">
                <a:solidFill>
                  <a:srgbClr val="FF0000"/>
                </a:solidFill>
              </a:rPr>
              <a:t>ובחיוך תתחילו כל יום חדש,</a:t>
            </a:r>
          </a:p>
          <a:p>
            <a:pPr algn="ctr"/>
            <a:r>
              <a:rPr lang="he-IL" sz="1100" dirty="0" smtClean="0">
                <a:solidFill>
                  <a:srgbClr val="008000"/>
                </a:solidFill>
              </a:rPr>
              <a:t>שנה טובה והרבה נחת,</a:t>
            </a:r>
          </a:p>
          <a:p>
            <a:pPr algn="ctr"/>
            <a:r>
              <a:rPr lang="he-IL" sz="1100" dirty="0" smtClean="0">
                <a:solidFill>
                  <a:srgbClr val="92D050"/>
                </a:solidFill>
              </a:rPr>
              <a:t>שפשוט תהיה שנה מוצלחת.</a:t>
            </a:r>
            <a:r>
              <a:rPr lang="en-US" sz="1100" dirty="0" smtClean="0">
                <a:solidFill>
                  <a:srgbClr val="92D050"/>
                </a:solidFill>
              </a:rPr>
              <a:t> </a:t>
            </a:r>
            <a:endParaRPr lang="he-IL" sz="1100" dirty="0">
              <a:solidFill>
                <a:srgbClr val="92D050"/>
              </a:solidFill>
            </a:endParaRPr>
          </a:p>
        </p:txBody>
      </p:sp>
      <p:pic>
        <p:nvPicPr>
          <p:cNvPr id="31" name="Picture 6" descr="http://cdn.instructables.com/FCZ/8FJH/HR3EIJ4A/FCZ8FJHHR3EIJ4A.LARG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"/>
          <a:stretch/>
        </p:blipFill>
        <p:spPr bwMode="auto">
          <a:xfrm rot="5400000">
            <a:off x="2861784" y="5456561"/>
            <a:ext cx="4542280" cy="340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 rot="6389084">
            <a:off x="3691759" y="7788504"/>
            <a:ext cx="151515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שנהיה לראש ולא לזנב,</a:t>
            </a:r>
          </a:p>
          <a:p>
            <a:pPr algn="ctr"/>
            <a:r>
              <a:rPr lang="he-IL" sz="1100" dirty="0" smtClean="0">
                <a:solidFill>
                  <a:srgbClr val="00B0F0"/>
                </a:solidFill>
              </a:rPr>
              <a:t>שלא נריב ושרק נאהב,</a:t>
            </a:r>
          </a:p>
          <a:p>
            <a:pPr algn="ctr"/>
            <a:r>
              <a:rPr lang="he-IL" sz="1100" dirty="0" smtClean="0">
                <a:solidFill>
                  <a:srgbClr val="FF33CC"/>
                </a:solidFill>
              </a:rPr>
              <a:t>שיום יום יהיה כמו חג,</a:t>
            </a:r>
          </a:p>
          <a:p>
            <a:pPr algn="ctr"/>
            <a:r>
              <a:rPr lang="he-IL" sz="1100" dirty="0" smtClean="0">
                <a:solidFill>
                  <a:srgbClr val="7030A0"/>
                </a:solidFill>
              </a:rPr>
              <a:t>ושתהיו מאושרים עד הגג</a:t>
            </a:r>
            <a:endParaRPr lang="he-IL" sz="1100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3834187">
            <a:off x="4824272" y="7926921"/>
            <a:ext cx="192552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FFC000"/>
                </a:solidFill>
              </a:rPr>
              <a:t>שתהיה לכם שנה מתוקה מדבש,</a:t>
            </a:r>
            <a:r>
              <a:rPr lang="en-US" sz="1100" dirty="0" smtClean="0">
                <a:solidFill>
                  <a:srgbClr val="FFC000"/>
                </a:solidFill>
              </a:rPr>
              <a:t/>
            </a:r>
            <a:br>
              <a:rPr lang="en-US" sz="1100" dirty="0" smtClean="0">
                <a:solidFill>
                  <a:srgbClr val="FFC000"/>
                </a:solidFill>
              </a:rPr>
            </a:br>
            <a:r>
              <a:rPr lang="he-IL" sz="1100" dirty="0" smtClean="0">
                <a:solidFill>
                  <a:srgbClr val="FF0000"/>
                </a:solidFill>
              </a:rPr>
              <a:t>ובחיוך תתחילו כל יום חדש,</a:t>
            </a:r>
          </a:p>
          <a:p>
            <a:pPr algn="ctr"/>
            <a:r>
              <a:rPr lang="he-IL" sz="1100" dirty="0" smtClean="0">
                <a:solidFill>
                  <a:srgbClr val="008000"/>
                </a:solidFill>
              </a:rPr>
              <a:t>שנה טובה והרבה נחת,</a:t>
            </a:r>
          </a:p>
          <a:p>
            <a:pPr algn="ctr"/>
            <a:r>
              <a:rPr lang="he-IL" sz="1100" dirty="0" smtClean="0">
                <a:solidFill>
                  <a:srgbClr val="92D050"/>
                </a:solidFill>
              </a:rPr>
              <a:t>שפשוט תהיה שנה מוצלחת.</a:t>
            </a:r>
            <a:r>
              <a:rPr lang="en-US" sz="1100" dirty="0" smtClean="0">
                <a:solidFill>
                  <a:srgbClr val="92D050"/>
                </a:solidFill>
              </a:rPr>
              <a:t> </a:t>
            </a:r>
            <a:endParaRPr lang="he-IL" sz="1100" dirty="0">
              <a:solidFill>
                <a:srgbClr val="92D050"/>
              </a:solidFill>
            </a:endParaRPr>
          </a:p>
        </p:txBody>
      </p:sp>
      <p:pic>
        <p:nvPicPr>
          <p:cNvPr id="34" name="Picture 20" descr="http://www.spreebeez.com/images/be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6853">
            <a:off x="2233452" y="5291904"/>
            <a:ext cx="801943" cy="8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0" descr="http://www.spreebeez.com/images/be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90561">
            <a:off x="5652071" y="5291904"/>
            <a:ext cx="801943" cy="8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 rot="5400000">
            <a:off x="3784445" y="6179430"/>
            <a:ext cx="627095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באהבה </a:t>
            </a:r>
          </a:p>
        </p:txBody>
      </p:sp>
      <p:sp>
        <p:nvSpPr>
          <p:cNvPr id="37" name="TextBox 36"/>
          <p:cNvSpPr txBox="1"/>
          <p:nvPr/>
        </p:nvSpPr>
        <p:spPr>
          <a:xfrm rot="5400000">
            <a:off x="303992" y="6179430"/>
            <a:ext cx="627095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1100" dirty="0" smtClean="0">
                <a:solidFill>
                  <a:srgbClr val="002060"/>
                </a:solidFill>
              </a:rPr>
              <a:t>באהבה </a:t>
            </a:r>
          </a:p>
        </p:txBody>
      </p:sp>
      <p:sp>
        <p:nvSpPr>
          <p:cNvPr id="10" name="מלבן 9"/>
          <p:cNvSpPr/>
          <p:nvPr/>
        </p:nvSpPr>
        <p:spPr>
          <a:xfrm>
            <a:off x="5538140" y="2106746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4581128" y="2091983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39"/>
          <p:cNvSpPr/>
          <p:nvPr/>
        </p:nvSpPr>
        <p:spPr>
          <a:xfrm>
            <a:off x="2101482" y="2121509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1144470" y="2106746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41"/>
          <p:cNvSpPr/>
          <p:nvPr/>
        </p:nvSpPr>
        <p:spPr>
          <a:xfrm>
            <a:off x="5538140" y="7017995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4581128" y="7003232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מלבן 43"/>
          <p:cNvSpPr/>
          <p:nvPr/>
        </p:nvSpPr>
        <p:spPr>
          <a:xfrm>
            <a:off x="2101482" y="7017995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מלבן 44"/>
          <p:cNvSpPr/>
          <p:nvPr/>
        </p:nvSpPr>
        <p:spPr>
          <a:xfrm>
            <a:off x="1144470" y="7003232"/>
            <a:ext cx="51100" cy="2687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433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2B5841-B04A-4CD0-A81C-0C37953F6D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כרטיסי שמות לפגישות (מקופלים ל- 3)</Template>
  <TotalTime>4</TotalTime>
  <Words>108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מצגת של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subject/>
  <dc:creator>rafraf</dc:creator>
  <cp:keywords/>
  <dc:description/>
  <cp:lastModifiedBy>rafraf</cp:lastModifiedBy>
  <cp:revision>2</cp:revision>
  <dcterms:created xsi:type="dcterms:W3CDTF">2015-09-03T11:46:44Z</dcterms:created>
  <dcterms:modified xsi:type="dcterms:W3CDTF">2015-09-03T11:51:24Z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TC060860111037</vt:lpwstr>
  </property>
</Properties>
</file>